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611" r:id="rId3"/>
    <p:sldId id="739" r:id="rId4"/>
    <p:sldId id="274" r:id="rId5"/>
    <p:sldId id="275" r:id="rId6"/>
    <p:sldId id="276" r:id="rId7"/>
    <p:sldId id="279" r:id="rId8"/>
    <p:sldId id="759" r:id="rId9"/>
    <p:sldId id="743" r:id="rId10"/>
    <p:sldId id="738" r:id="rId11"/>
    <p:sldId id="744" r:id="rId12"/>
    <p:sldId id="747" r:id="rId13"/>
    <p:sldId id="741" r:id="rId14"/>
    <p:sldId id="754" r:id="rId15"/>
    <p:sldId id="742" r:id="rId16"/>
    <p:sldId id="749" r:id="rId17"/>
    <p:sldId id="761" r:id="rId18"/>
    <p:sldId id="734" r:id="rId19"/>
    <p:sldId id="748" r:id="rId20"/>
    <p:sldId id="755" r:id="rId21"/>
    <p:sldId id="756" r:id="rId22"/>
    <p:sldId id="758" r:id="rId23"/>
    <p:sldId id="746" r:id="rId24"/>
    <p:sldId id="735" r:id="rId25"/>
    <p:sldId id="750" r:id="rId26"/>
    <p:sldId id="751" r:id="rId27"/>
    <p:sldId id="718" r:id="rId28"/>
  </p:sldIdLst>
  <p:sldSz cx="9144000" cy="5143500" type="screen16x9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817408-1233-4492-9C32-50B0119E9274}">
          <p14:sldIdLst>
            <p14:sldId id="611"/>
            <p14:sldId id="739"/>
            <p14:sldId id="274"/>
            <p14:sldId id="275"/>
            <p14:sldId id="276"/>
            <p14:sldId id="279"/>
            <p14:sldId id="759"/>
            <p14:sldId id="743"/>
            <p14:sldId id="738"/>
            <p14:sldId id="744"/>
            <p14:sldId id="747"/>
            <p14:sldId id="741"/>
            <p14:sldId id="754"/>
            <p14:sldId id="742"/>
            <p14:sldId id="749"/>
            <p14:sldId id="761"/>
            <p14:sldId id="734"/>
            <p14:sldId id="748"/>
            <p14:sldId id="755"/>
            <p14:sldId id="756"/>
            <p14:sldId id="758"/>
            <p14:sldId id="746"/>
            <p14:sldId id="735"/>
            <p14:sldId id="750"/>
            <p14:sldId id="751"/>
            <p14:sldId id="718"/>
          </p14:sldIdLst>
        </p14:section>
        <p14:section name="Раздел без заголовка" id="{7F8D7348-F0E8-4978-ABE1-6C108D3F710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53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E2"/>
    <a:srgbClr val="CFFDB5"/>
    <a:srgbClr val="1EABB2"/>
    <a:srgbClr val="3F8791"/>
    <a:srgbClr val="0BC1C5"/>
    <a:srgbClr val="8FFB53"/>
    <a:srgbClr val="369896"/>
    <a:srgbClr val="3A9684"/>
    <a:srgbClr val="379799"/>
    <a:srgbClr val="A2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3" autoAdjust="0"/>
    <p:restoredTop sz="94160" autoAdjust="0"/>
  </p:normalViewPr>
  <p:slideViewPr>
    <p:cSldViewPr snapToGrid="0">
      <p:cViewPr varScale="1">
        <p:scale>
          <a:sx n="142" d="100"/>
          <a:sy n="142" d="100"/>
        </p:scale>
        <p:origin x="912" y="120"/>
      </p:cViewPr>
      <p:guideLst>
        <p:guide orient="horz" pos="165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73610-EE54-4155-B95C-26338E44FE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62FE4-AB38-4DB5-A395-A09105652E43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Критерии отнесения объектов, оказывающих негативное воздействие на окружающую среду к объектам 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II</a:t>
          </a:r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III </a:t>
          </a:r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и 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IV</a:t>
          </a:r>
          <a:r>
            <a:rPr lang="ru-RU" sz="1400" dirty="0">
              <a:latin typeface="Calibri" panose="020F0502020204030204" pitchFamily="34" charset="0"/>
              <a:cs typeface="Calibri" panose="020F0502020204030204" pitchFamily="34" charset="0"/>
            </a:rPr>
            <a:t> категории</a:t>
          </a:r>
        </a:p>
      </dgm:t>
    </dgm:pt>
    <dgm:pt modelId="{D4E28CAD-AE60-4C77-9A6F-9EB3F7FEE42C}" type="parTrans" cxnId="{94E1CB43-9CD8-4F17-A8B9-61D3811E73CA}">
      <dgm:prSet/>
      <dgm:spPr/>
      <dgm:t>
        <a:bodyPr/>
        <a:lstStyle/>
        <a:p>
          <a:endParaRPr lang="ru-RU"/>
        </a:p>
      </dgm:t>
    </dgm:pt>
    <dgm:pt modelId="{D7CAA164-B5D9-464D-B625-A95F6D99499E}" type="sibTrans" cxnId="{94E1CB43-9CD8-4F17-A8B9-61D3811E73CA}">
      <dgm:prSet/>
      <dgm:spPr/>
      <dgm:t>
        <a:bodyPr/>
        <a:lstStyle/>
        <a:p>
          <a:endParaRPr lang="ru-RU"/>
        </a:p>
      </dgm:t>
    </dgm:pt>
    <dgm:pt modelId="{0E81EDD7-278D-438F-A0DA-F40EF72841F7}">
      <dgm:prSet phldrT="[Текст]" custT="1"/>
      <dgm:spPr/>
      <dgm:t>
        <a:bodyPr/>
        <a:lstStyle/>
        <a:p>
          <a:pPr algn="ctr"/>
          <a:r>
            <a:rPr lang="ru-RU" sz="900" b="1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значительное негативное воздействие на окружающую среду и относящиеся к областям применения наилучших доступных технологий, - объекты I категории</a:t>
          </a:r>
        </a:p>
      </dgm:t>
    </dgm:pt>
    <dgm:pt modelId="{5949A3FE-4721-4561-9442-86BF9365B026}" type="parTrans" cxnId="{7CF61D53-2BE1-4B22-BAEC-690A7D6EEDE2}">
      <dgm:prSet/>
      <dgm:spPr/>
      <dgm:t>
        <a:bodyPr/>
        <a:lstStyle/>
        <a:p>
          <a:endParaRPr lang="ru-RU"/>
        </a:p>
      </dgm:t>
    </dgm:pt>
    <dgm:pt modelId="{D2E3B368-DF41-434C-A3BE-273D28FB2EF7}" type="sibTrans" cxnId="{7CF61D53-2BE1-4B22-BAEC-690A7D6EEDE2}">
      <dgm:prSet/>
      <dgm:spPr/>
      <dgm:t>
        <a:bodyPr/>
        <a:lstStyle/>
        <a:p>
          <a:endParaRPr lang="ru-RU"/>
        </a:p>
      </dgm:t>
    </dgm:pt>
    <dgm:pt modelId="{111B1435-7B90-4AFF-9A83-6A4D478B2A0B}">
      <dgm:prSet phldrT="[Текст]" custT="1"/>
      <dgm:spPr/>
      <dgm:t>
        <a:bodyPr/>
        <a:lstStyle/>
        <a:p>
          <a:r>
            <a:rPr lang="ru-RU" sz="900" b="1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минимальное негативное воздействие на окружающую среду, - объекты IV категории</a:t>
          </a:r>
        </a:p>
      </dgm:t>
    </dgm:pt>
    <dgm:pt modelId="{F053E54D-80B7-4E3A-99A6-614EAA0355FE}" type="parTrans" cxnId="{91CDB4D0-D267-43E7-94C2-24698483DD10}">
      <dgm:prSet/>
      <dgm:spPr/>
      <dgm:t>
        <a:bodyPr/>
        <a:lstStyle/>
        <a:p>
          <a:endParaRPr lang="ru-RU"/>
        </a:p>
      </dgm:t>
    </dgm:pt>
    <dgm:pt modelId="{4B401CFF-B4F6-4012-8315-5317D2901EBE}" type="sibTrans" cxnId="{91CDB4D0-D267-43E7-94C2-24698483DD10}">
      <dgm:prSet/>
      <dgm:spPr/>
      <dgm:t>
        <a:bodyPr/>
        <a:lstStyle/>
        <a:p>
          <a:endParaRPr lang="ru-RU"/>
        </a:p>
      </dgm:t>
    </dgm:pt>
    <dgm:pt modelId="{06FA333C-66F8-4C04-8248-699D89D7854E}">
      <dgm:prSet custT="1"/>
      <dgm:spPr/>
      <dgm:t>
        <a:bodyPr/>
        <a:lstStyle/>
        <a:p>
          <a:r>
            <a:rPr lang="ru-RU" sz="900" b="1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незначительное негативное воздействие на окружающую среду, - объекты III категории</a:t>
          </a:r>
        </a:p>
      </dgm:t>
    </dgm:pt>
    <dgm:pt modelId="{0259418C-5FAF-447B-807F-F23A82F2B815}" type="parTrans" cxnId="{7EFC45AB-77AE-4455-BA8C-8D330CADBC49}">
      <dgm:prSet/>
      <dgm:spPr/>
      <dgm:t>
        <a:bodyPr/>
        <a:lstStyle/>
        <a:p>
          <a:endParaRPr lang="ru-RU"/>
        </a:p>
      </dgm:t>
    </dgm:pt>
    <dgm:pt modelId="{C961786A-2F59-4384-BEAA-08864665B8D2}" type="sibTrans" cxnId="{7EFC45AB-77AE-4455-BA8C-8D330CADBC49}">
      <dgm:prSet/>
      <dgm:spPr/>
      <dgm:t>
        <a:bodyPr/>
        <a:lstStyle/>
        <a:p>
          <a:endParaRPr lang="ru-RU"/>
        </a:p>
      </dgm:t>
    </dgm:pt>
    <dgm:pt modelId="{04F4681D-81EB-43A6-849D-5150514A27AA}">
      <dgm:prSet custT="1"/>
      <dgm:spPr/>
      <dgm:t>
        <a:bodyPr/>
        <a:lstStyle/>
        <a:p>
          <a:r>
            <a:rPr lang="ru-RU" sz="900" b="1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умеренное негативное воздействие на окружающую среду, - объекты II категории</a:t>
          </a:r>
        </a:p>
      </dgm:t>
    </dgm:pt>
    <dgm:pt modelId="{180427F8-01BE-47D7-BACE-8AD4657DBEF7}" type="parTrans" cxnId="{52F3E9B4-87CC-47B8-A620-F20A616A0F48}">
      <dgm:prSet/>
      <dgm:spPr/>
      <dgm:t>
        <a:bodyPr/>
        <a:lstStyle/>
        <a:p>
          <a:endParaRPr lang="ru-RU"/>
        </a:p>
      </dgm:t>
    </dgm:pt>
    <dgm:pt modelId="{79D97013-3071-4483-B9CD-1649A47BEDCE}" type="sibTrans" cxnId="{52F3E9B4-87CC-47B8-A620-F20A616A0F48}">
      <dgm:prSet/>
      <dgm:spPr/>
      <dgm:t>
        <a:bodyPr/>
        <a:lstStyle/>
        <a:p>
          <a:endParaRPr lang="ru-RU"/>
        </a:p>
      </dgm:t>
    </dgm:pt>
    <dgm:pt modelId="{6DA80BCD-FDAF-4812-850A-71E0FB959580}" type="pres">
      <dgm:prSet presAssocID="{B0D73610-EE54-4155-B95C-26338E44FE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702114-9E3A-4077-8F12-E09A5C78D8A9}" type="pres">
      <dgm:prSet presAssocID="{E6262FE4-AB38-4DB5-A395-A09105652E43}" presName="hierRoot1" presStyleCnt="0"/>
      <dgm:spPr/>
    </dgm:pt>
    <dgm:pt modelId="{9EEB912C-63A2-4AC2-8544-AF760CF09C96}" type="pres">
      <dgm:prSet presAssocID="{E6262FE4-AB38-4DB5-A395-A09105652E43}" presName="composite" presStyleCnt="0"/>
      <dgm:spPr/>
    </dgm:pt>
    <dgm:pt modelId="{4A0A836E-E1BF-47DE-B8D4-F50710130ABB}" type="pres">
      <dgm:prSet presAssocID="{E6262FE4-AB38-4DB5-A395-A09105652E43}" presName="background" presStyleLbl="node0" presStyleIdx="0" presStyleCnt="1"/>
      <dgm:spPr/>
    </dgm:pt>
    <dgm:pt modelId="{0DF2F4DD-4490-42E8-9308-9FF7B9CCF146}" type="pres">
      <dgm:prSet presAssocID="{E6262FE4-AB38-4DB5-A395-A09105652E43}" presName="text" presStyleLbl="fgAcc0" presStyleIdx="0" presStyleCnt="1" custScaleX="396109" custScaleY="109644">
        <dgm:presLayoutVars>
          <dgm:chPref val="3"/>
        </dgm:presLayoutVars>
      </dgm:prSet>
      <dgm:spPr/>
    </dgm:pt>
    <dgm:pt modelId="{5FB4B985-D5D7-4267-B01B-5687B9AFD951}" type="pres">
      <dgm:prSet presAssocID="{E6262FE4-AB38-4DB5-A395-A09105652E43}" presName="hierChild2" presStyleCnt="0"/>
      <dgm:spPr/>
    </dgm:pt>
    <dgm:pt modelId="{A885115D-2C24-4064-B4D0-EE887A13006C}" type="pres">
      <dgm:prSet presAssocID="{5949A3FE-4721-4561-9442-86BF9365B026}" presName="Name10" presStyleLbl="parChTrans1D2" presStyleIdx="0" presStyleCnt="4"/>
      <dgm:spPr/>
    </dgm:pt>
    <dgm:pt modelId="{5506862A-86F6-4F90-A73B-A01A0AABE4A8}" type="pres">
      <dgm:prSet presAssocID="{0E81EDD7-278D-438F-A0DA-F40EF72841F7}" presName="hierRoot2" presStyleCnt="0"/>
      <dgm:spPr/>
    </dgm:pt>
    <dgm:pt modelId="{7E8F1763-B280-4B7E-BD84-B190A9611A49}" type="pres">
      <dgm:prSet presAssocID="{0E81EDD7-278D-438F-A0DA-F40EF72841F7}" presName="composite2" presStyleCnt="0"/>
      <dgm:spPr/>
    </dgm:pt>
    <dgm:pt modelId="{68E326EB-3D7B-4A02-91B4-4E03235F65ED}" type="pres">
      <dgm:prSet presAssocID="{0E81EDD7-278D-438F-A0DA-F40EF72841F7}" presName="background2" presStyleLbl="node2" presStyleIdx="0" presStyleCnt="4"/>
      <dgm:spPr/>
    </dgm:pt>
    <dgm:pt modelId="{E11CEFC3-B31E-4DA4-96B3-D60C07640C16}" type="pres">
      <dgm:prSet presAssocID="{0E81EDD7-278D-438F-A0DA-F40EF72841F7}" presName="text2" presStyleLbl="fgAcc2" presStyleIdx="0" presStyleCnt="4" custScaleX="122502" custScaleY="187093">
        <dgm:presLayoutVars>
          <dgm:chPref val="3"/>
        </dgm:presLayoutVars>
      </dgm:prSet>
      <dgm:spPr/>
    </dgm:pt>
    <dgm:pt modelId="{919CABB3-3C41-4671-A6E2-429F2EF84570}" type="pres">
      <dgm:prSet presAssocID="{0E81EDD7-278D-438F-A0DA-F40EF72841F7}" presName="hierChild3" presStyleCnt="0"/>
      <dgm:spPr/>
    </dgm:pt>
    <dgm:pt modelId="{CB24EAD2-18D6-41C3-816C-BA60D74BF06B}" type="pres">
      <dgm:prSet presAssocID="{180427F8-01BE-47D7-BACE-8AD4657DBEF7}" presName="Name10" presStyleLbl="parChTrans1D2" presStyleIdx="1" presStyleCnt="4"/>
      <dgm:spPr/>
    </dgm:pt>
    <dgm:pt modelId="{89384101-81F0-4379-9E4C-7E37A58B445B}" type="pres">
      <dgm:prSet presAssocID="{04F4681D-81EB-43A6-849D-5150514A27AA}" presName="hierRoot2" presStyleCnt="0"/>
      <dgm:spPr/>
    </dgm:pt>
    <dgm:pt modelId="{D9A54494-B752-4B22-9FDF-6D5EE15C25A8}" type="pres">
      <dgm:prSet presAssocID="{04F4681D-81EB-43A6-849D-5150514A27AA}" presName="composite2" presStyleCnt="0"/>
      <dgm:spPr/>
    </dgm:pt>
    <dgm:pt modelId="{00109B73-5332-4998-BB51-D023EF984C09}" type="pres">
      <dgm:prSet presAssocID="{04F4681D-81EB-43A6-849D-5150514A27AA}" presName="background2" presStyleLbl="node2" presStyleIdx="1" presStyleCnt="4"/>
      <dgm:spPr/>
    </dgm:pt>
    <dgm:pt modelId="{083BA85E-20BD-48A2-8324-E04FE480EB04}" type="pres">
      <dgm:prSet presAssocID="{04F4681D-81EB-43A6-849D-5150514A27AA}" presName="text2" presStyleLbl="fgAcc2" presStyleIdx="1" presStyleCnt="4" custScaleY="186878">
        <dgm:presLayoutVars>
          <dgm:chPref val="3"/>
        </dgm:presLayoutVars>
      </dgm:prSet>
      <dgm:spPr/>
    </dgm:pt>
    <dgm:pt modelId="{25272BBA-174D-4BB5-BF53-EE6AEEB11D67}" type="pres">
      <dgm:prSet presAssocID="{04F4681D-81EB-43A6-849D-5150514A27AA}" presName="hierChild3" presStyleCnt="0"/>
      <dgm:spPr/>
    </dgm:pt>
    <dgm:pt modelId="{94F94DFE-793B-4FBA-909E-EC6F64B8DD2A}" type="pres">
      <dgm:prSet presAssocID="{0259418C-5FAF-447B-807F-F23A82F2B815}" presName="Name10" presStyleLbl="parChTrans1D2" presStyleIdx="2" presStyleCnt="4"/>
      <dgm:spPr/>
    </dgm:pt>
    <dgm:pt modelId="{ED3FB22B-A0BF-4B4B-BDA6-610555A52E73}" type="pres">
      <dgm:prSet presAssocID="{06FA333C-66F8-4C04-8248-699D89D7854E}" presName="hierRoot2" presStyleCnt="0"/>
      <dgm:spPr/>
    </dgm:pt>
    <dgm:pt modelId="{0CD82BC7-94D1-47AE-87DC-B3F605F8433F}" type="pres">
      <dgm:prSet presAssocID="{06FA333C-66F8-4C04-8248-699D89D7854E}" presName="composite2" presStyleCnt="0"/>
      <dgm:spPr/>
    </dgm:pt>
    <dgm:pt modelId="{68A7D7F3-0D45-461A-A415-CAEEC5EE8F7F}" type="pres">
      <dgm:prSet presAssocID="{06FA333C-66F8-4C04-8248-699D89D7854E}" presName="background2" presStyleLbl="node2" presStyleIdx="2" presStyleCnt="4"/>
      <dgm:spPr/>
    </dgm:pt>
    <dgm:pt modelId="{476595D4-CC3E-4226-A357-8DE195E1B38A}" type="pres">
      <dgm:prSet presAssocID="{06FA333C-66F8-4C04-8248-699D89D7854E}" presName="text2" presStyleLbl="fgAcc2" presStyleIdx="2" presStyleCnt="4" custScaleY="186878">
        <dgm:presLayoutVars>
          <dgm:chPref val="3"/>
        </dgm:presLayoutVars>
      </dgm:prSet>
      <dgm:spPr/>
    </dgm:pt>
    <dgm:pt modelId="{268EF805-4155-40D2-B0CC-80EF8123F7B9}" type="pres">
      <dgm:prSet presAssocID="{06FA333C-66F8-4C04-8248-699D89D7854E}" presName="hierChild3" presStyleCnt="0"/>
      <dgm:spPr/>
    </dgm:pt>
    <dgm:pt modelId="{F80DCE46-C458-40AA-BC1B-DD0B7EE50E5E}" type="pres">
      <dgm:prSet presAssocID="{F053E54D-80B7-4E3A-99A6-614EAA0355FE}" presName="Name10" presStyleLbl="parChTrans1D2" presStyleIdx="3" presStyleCnt="4"/>
      <dgm:spPr/>
    </dgm:pt>
    <dgm:pt modelId="{F6D0A8B3-5B13-43FF-B763-EF6752ECACC7}" type="pres">
      <dgm:prSet presAssocID="{111B1435-7B90-4AFF-9A83-6A4D478B2A0B}" presName="hierRoot2" presStyleCnt="0"/>
      <dgm:spPr/>
    </dgm:pt>
    <dgm:pt modelId="{4322B6FD-B990-44EB-B874-6EEA2B8B6A05}" type="pres">
      <dgm:prSet presAssocID="{111B1435-7B90-4AFF-9A83-6A4D478B2A0B}" presName="composite2" presStyleCnt="0"/>
      <dgm:spPr/>
    </dgm:pt>
    <dgm:pt modelId="{EF87778E-39E8-4505-B4B0-55AE4DAED4D8}" type="pres">
      <dgm:prSet presAssocID="{111B1435-7B90-4AFF-9A83-6A4D478B2A0B}" presName="background2" presStyleLbl="node2" presStyleIdx="3" presStyleCnt="4"/>
      <dgm:spPr/>
    </dgm:pt>
    <dgm:pt modelId="{E8F13289-9B3B-4363-9337-D537CF6834E0}" type="pres">
      <dgm:prSet presAssocID="{111B1435-7B90-4AFF-9A83-6A4D478B2A0B}" presName="text2" presStyleLbl="fgAcc2" presStyleIdx="3" presStyleCnt="4" custScaleY="187093">
        <dgm:presLayoutVars>
          <dgm:chPref val="3"/>
        </dgm:presLayoutVars>
      </dgm:prSet>
      <dgm:spPr/>
    </dgm:pt>
    <dgm:pt modelId="{200EF0F4-8AF7-4904-8BB7-1BE4F79EB4AF}" type="pres">
      <dgm:prSet presAssocID="{111B1435-7B90-4AFF-9A83-6A4D478B2A0B}" presName="hierChild3" presStyleCnt="0"/>
      <dgm:spPr/>
    </dgm:pt>
  </dgm:ptLst>
  <dgm:cxnLst>
    <dgm:cxn modelId="{96FEBD03-005C-43FA-AD4E-90FECC63AC19}" type="presOf" srcId="{06FA333C-66F8-4C04-8248-699D89D7854E}" destId="{476595D4-CC3E-4226-A357-8DE195E1B38A}" srcOrd="0" destOrd="0" presId="urn:microsoft.com/office/officeart/2005/8/layout/hierarchy1"/>
    <dgm:cxn modelId="{F54FD516-8CF0-41C7-93DB-4C9E54735A89}" type="presOf" srcId="{0259418C-5FAF-447B-807F-F23A82F2B815}" destId="{94F94DFE-793B-4FBA-909E-EC6F64B8DD2A}" srcOrd="0" destOrd="0" presId="urn:microsoft.com/office/officeart/2005/8/layout/hierarchy1"/>
    <dgm:cxn modelId="{94E1CB43-9CD8-4F17-A8B9-61D3811E73CA}" srcId="{B0D73610-EE54-4155-B95C-26338E44FE86}" destId="{E6262FE4-AB38-4DB5-A395-A09105652E43}" srcOrd="0" destOrd="0" parTransId="{D4E28CAD-AE60-4C77-9A6F-9EB3F7FEE42C}" sibTransId="{D7CAA164-B5D9-464D-B625-A95F6D99499E}"/>
    <dgm:cxn modelId="{6A708C4E-54BC-408A-B365-5E3CF82A78C0}" type="presOf" srcId="{111B1435-7B90-4AFF-9A83-6A4D478B2A0B}" destId="{E8F13289-9B3B-4363-9337-D537CF6834E0}" srcOrd="0" destOrd="0" presId="urn:microsoft.com/office/officeart/2005/8/layout/hierarchy1"/>
    <dgm:cxn modelId="{7CF61D53-2BE1-4B22-BAEC-690A7D6EEDE2}" srcId="{E6262FE4-AB38-4DB5-A395-A09105652E43}" destId="{0E81EDD7-278D-438F-A0DA-F40EF72841F7}" srcOrd="0" destOrd="0" parTransId="{5949A3FE-4721-4561-9442-86BF9365B026}" sibTransId="{D2E3B368-DF41-434C-A3BE-273D28FB2EF7}"/>
    <dgm:cxn modelId="{F30FC979-28B0-46A0-89FD-52023F9592E0}" type="presOf" srcId="{E6262FE4-AB38-4DB5-A395-A09105652E43}" destId="{0DF2F4DD-4490-42E8-9308-9FF7B9CCF146}" srcOrd="0" destOrd="0" presId="urn:microsoft.com/office/officeart/2005/8/layout/hierarchy1"/>
    <dgm:cxn modelId="{E1F44B7A-FA13-4E4D-AFB7-DEEC480E6087}" type="presOf" srcId="{180427F8-01BE-47D7-BACE-8AD4657DBEF7}" destId="{CB24EAD2-18D6-41C3-816C-BA60D74BF06B}" srcOrd="0" destOrd="0" presId="urn:microsoft.com/office/officeart/2005/8/layout/hierarchy1"/>
    <dgm:cxn modelId="{873AA187-099E-4642-8138-95070E41F855}" type="presOf" srcId="{5949A3FE-4721-4561-9442-86BF9365B026}" destId="{A885115D-2C24-4064-B4D0-EE887A13006C}" srcOrd="0" destOrd="0" presId="urn:microsoft.com/office/officeart/2005/8/layout/hierarchy1"/>
    <dgm:cxn modelId="{E7A2119C-A4D5-4EDA-9F7A-7EE0BA689CB0}" type="presOf" srcId="{04F4681D-81EB-43A6-849D-5150514A27AA}" destId="{083BA85E-20BD-48A2-8324-E04FE480EB04}" srcOrd="0" destOrd="0" presId="urn:microsoft.com/office/officeart/2005/8/layout/hierarchy1"/>
    <dgm:cxn modelId="{AF4519A0-BA9D-40F1-A0C4-25B747ADFA42}" type="presOf" srcId="{B0D73610-EE54-4155-B95C-26338E44FE86}" destId="{6DA80BCD-FDAF-4812-850A-71E0FB959580}" srcOrd="0" destOrd="0" presId="urn:microsoft.com/office/officeart/2005/8/layout/hierarchy1"/>
    <dgm:cxn modelId="{7EFC45AB-77AE-4455-BA8C-8D330CADBC49}" srcId="{E6262FE4-AB38-4DB5-A395-A09105652E43}" destId="{06FA333C-66F8-4C04-8248-699D89D7854E}" srcOrd="2" destOrd="0" parTransId="{0259418C-5FAF-447B-807F-F23A82F2B815}" sibTransId="{C961786A-2F59-4384-BEAA-08864665B8D2}"/>
    <dgm:cxn modelId="{52F3E9B4-87CC-47B8-A620-F20A616A0F48}" srcId="{E6262FE4-AB38-4DB5-A395-A09105652E43}" destId="{04F4681D-81EB-43A6-849D-5150514A27AA}" srcOrd="1" destOrd="0" parTransId="{180427F8-01BE-47D7-BACE-8AD4657DBEF7}" sibTransId="{79D97013-3071-4483-B9CD-1649A47BEDCE}"/>
    <dgm:cxn modelId="{125F5FC4-7A41-4C65-B436-23B0CCEC4FB1}" type="presOf" srcId="{F053E54D-80B7-4E3A-99A6-614EAA0355FE}" destId="{F80DCE46-C458-40AA-BC1B-DD0B7EE50E5E}" srcOrd="0" destOrd="0" presId="urn:microsoft.com/office/officeart/2005/8/layout/hierarchy1"/>
    <dgm:cxn modelId="{91CDB4D0-D267-43E7-94C2-24698483DD10}" srcId="{E6262FE4-AB38-4DB5-A395-A09105652E43}" destId="{111B1435-7B90-4AFF-9A83-6A4D478B2A0B}" srcOrd="3" destOrd="0" parTransId="{F053E54D-80B7-4E3A-99A6-614EAA0355FE}" sibTransId="{4B401CFF-B4F6-4012-8315-5317D2901EBE}"/>
    <dgm:cxn modelId="{49A579FC-DD42-4D1F-9658-3896671D94A4}" type="presOf" srcId="{0E81EDD7-278D-438F-A0DA-F40EF72841F7}" destId="{E11CEFC3-B31E-4DA4-96B3-D60C07640C16}" srcOrd="0" destOrd="0" presId="urn:microsoft.com/office/officeart/2005/8/layout/hierarchy1"/>
    <dgm:cxn modelId="{AEA007F2-ECD2-4112-A258-3A6A0F50FB7A}" type="presParOf" srcId="{6DA80BCD-FDAF-4812-850A-71E0FB959580}" destId="{B7702114-9E3A-4077-8F12-E09A5C78D8A9}" srcOrd="0" destOrd="0" presId="urn:microsoft.com/office/officeart/2005/8/layout/hierarchy1"/>
    <dgm:cxn modelId="{AF681EF5-F8F8-4220-88D8-8342DCF13572}" type="presParOf" srcId="{B7702114-9E3A-4077-8F12-E09A5C78D8A9}" destId="{9EEB912C-63A2-4AC2-8544-AF760CF09C96}" srcOrd="0" destOrd="0" presId="urn:microsoft.com/office/officeart/2005/8/layout/hierarchy1"/>
    <dgm:cxn modelId="{96D92C3F-694C-4583-9C04-EBB245EAC30B}" type="presParOf" srcId="{9EEB912C-63A2-4AC2-8544-AF760CF09C96}" destId="{4A0A836E-E1BF-47DE-B8D4-F50710130ABB}" srcOrd="0" destOrd="0" presId="urn:microsoft.com/office/officeart/2005/8/layout/hierarchy1"/>
    <dgm:cxn modelId="{401ED647-5FEE-446D-9DE8-2B6FA8905659}" type="presParOf" srcId="{9EEB912C-63A2-4AC2-8544-AF760CF09C96}" destId="{0DF2F4DD-4490-42E8-9308-9FF7B9CCF146}" srcOrd="1" destOrd="0" presId="urn:microsoft.com/office/officeart/2005/8/layout/hierarchy1"/>
    <dgm:cxn modelId="{5655B1BF-3A10-4193-B94B-269D648A0AB0}" type="presParOf" srcId="{B7702114-9E3A-4077-8F12-E09A5C78D8A9}" destId="{5FB4B985-D5D7-4267-B01B-5687B9AFD951}" srcOrd="1" destOrd="0" presId="urn:microsoft.com/office/officeart/2005/8/layout/hierarchy1"/>
    <dgm:cxn modelId="{19811C95-FA2B-4739-A35D-2A2BEC9CEB05}" type="presParOf" srcId="{5FB4B985-D5D7-4267-B01B-5687B9AFD951}" destId="{A885115D-2C24-4064-B4D0-EE887A13006C}" srcOrd="0" destOrd="0" presId="urn:microsoft.com/office/officeart/2005/8/layout/hierarchy1"/>
    <dgm:cxn modelId="{46326C41-2DC8-43B1-B049-E8035125F40D}" type="presParOf" srcId="{5FB4B985-D5D7-4267-B01B-5687B9AFD951}" destId="{5506862A-86F6-4F90-A73B-A01A0AABE4A8}" srcOrd="1" destOrd="0" presId="urn:microsoft.com/office/officeart/2005/8/layout/hierarchy1"/>
    <dgm:cxn modelId="{CACDD464-0095-4220-BF54-219D21EE2318}" type="presParOf" srcId="{5506862A-86F6-4F90-A73B-A01A0AABE4A8}" destId="{7E8F1763-B280-4B7E-BD84-B190A9611A49}" srcOrd="0" destOrd="0" presId="urn:microsoft.com/office/officeart/2005/8/layout/hierarchy1"/>
    <dgm:cxn modelId="{59FE4076-9C77-4185-A975-6B52546A9F0B}" type="presParOf" srcId="{7E8F1763-B280-4B7E-BD84-B190A9611A49}" destId="{68E326EB-3D7B-4A02-91B4-4E03235F65ED}" srcOrd="0" destOrd="0" presId="urn:microsoft.com/office/officeart/2005/8/layout/hierarchy1"/>
    <dgm:cxn modelId="{0C6AA364-811B-4CBB-B188-7A4F04B922DA}" type="presParOf" srcId="{7E8F1763-B280-4B7E-BD84-B190A9611A49}" destId="{E11CEFC3-B31E-4DA4-96B3-D60C07640C16}" srcOrd="1" destOrd="0" presId="urn:microsoft.com/office/officeart/2005/8/layout/hierarchy1"/>
    <dgm:cxn modelId="{44F76F36-9778-411B-9517-6370809B238E}" type="presParOf" srcId="{5506862A-86F6-4F90-A73B-A01A0AABE4A8}" destId="{919CABB3-3C41-4671-A6E2-429F2EF84570}" srcOrd="1" destOrd="0" presId="urn:microsoft.com/office/officeart/2005/8/layout/hierarchy1"/>
    <dgm:cxn modelId="{BCC9D87A-8A86-423C-9231-57FB9CABC950}" type="presParOf" srcId="{5FB4B985-D5D7-4267-B01B-5687B9AFD951}" destId="{CB24EAD2-18D6-41C3-816C-BA60D74BF06B}" srcOrd="2" destOrd="0" presId="urn:microsoft.com/office/officeart/2005/8/layout/hierarchy1"/>
    <dgm:cxn modelId="{6A835D04-2D32-4F8C-BFC3-CFB3E0ED5639}" type="presParOf" srcId="{5FB4B985-D5D7-4267-B01B-5687B9AFD951}" destId="{89384101-81F0-4379-9E4C-7E37A58B445B}" srcOrd="3" destOrd="0" presId="urn:microsoft.com/office/officeart/2005/8/layout/hierarchy1"/>
    <dgm:cxn modelId="{B59EAEF8-6442-4A3B-9591-22F723D68B8D}" type="presParOf" srcId="{89384101-81F0-4379-9E4C-7E37A58B445B}" destId="{D9A54494-B752-4B22-9FDF-6D5EE15C25A8}" srcOrd="0" destOrd="0" presId="urn:microsoft.com/office/officeart/2005/8/layout/hierarchy1"/>
    <dgm:cxn modelId="{EAECEEE1-FE18-40B5-AE69-6F9EACFB146A}" type="presParOf" srcId="{D9A54494-B752-4B22-9FDF-6D5EE15C25A8}" destId="{00109B73-5332-4998-BB51-D023EF984C09}" srcOrd="0" destOrd="0" presId="urn:microsoft.com/office/officeart/2005/8/layout/hierarchy1"/>
    <dgm:cxn modelId="{F88E757B-A577-4931-A5A4-8F281DBDE97D}" type="presParOf" srcId="{D9A54494-B752-4B22-9FDF-6D5EE15C25A8}" destId="{083BA85E-20BD-48A2-8324-E04FE480EB04}" srcOrd="1" destOrd="0" presId="urn:microsoft.com/office/officeart/2005/8/layout/hierarchy1"/>
    <dgm:cxn modelId="{1DE88B8F-5377-414C-A8E6-18D7417AF193}" type="presParOf" srcId="{89384101-81F0-4379-9E4C-7E37A58B445B}" destId="{25272BBA-174D-4BB5-BF53-EE6AEEB11D67}" srcOrd="1" destOrd="0" presId="urn:microsoft.com/office/officeart/2005/8/layout/hierarchy1"/>
    <dgm:cxn modelId="{4A9079F1-9765-488D-BC54-1534747B0D6B}" type="presParOf" srcId="{5FB4B985-D5D7-4267-B01B-5687B9AFD951}" destId="{94F94DFE-793B-4FBA-909E-EC6F64B8DD2A}" srcOrd="4" destOrd="0" presId="urn:microsoft.com/office/officeart/2005/8/layout/hierarchy1"/>
    <dgm:cxn modelId="{9106D9B2-8516-487B-B7C2-48C301BBCC78}" type="presParOf" srcId="{5FB4B985-D5D7-4267-B01B-5687B9AFD951}" destId="{ED3FB22B-A0BF-4B4B-BDA6-610555A52E73}" srcOrd="5" destOrd="0" presId="urn:microsoft.com/office/officeart/2005/8/layout/hierarchy1"/>
    <dgm:cxn modelId="{06E104FC-5E84-4F82-B240-951458C513D6}" type="presParOf" srcId="{ED3FB22B-A0BF-4B4B-BDA6-610555A52E73}" destId="{0CD82BC7-94D1-47AE-87DC-B3F605F8433F}" srcOrd="0" destOrd="0" presId="urn:microsoft.com/office/officeart/2005/8/layout/hierarchy1"/>
    <dgm:cxn modelId="{51F15A84-E45F-4D05-BA63-AB9713D3C18C}" type="presParOf" srcId="{0CD82BC7-94D1-47AE-87DC-B3F605F8433F}" destId="{68A7D7F3-0D45-461A-A415-CAEEC5EE8F7F}" srcOrd="0" destOrd="0" presId="urn:microsoft.com/office/officeart/2005/8/layout/hierarchy1"/>
    <dgm:cxn modelId="{1DFEDD27-D82E-4CBA-9A34-9EE1926FEF37}" type="presParOf" srcId="{0CD82BC7-94D1-47AE-87DC-B3F605F8433F}" destId="{476595D4-CC3E-4226-A357-8DE195E1B38A}" srcOrd="1" destOrd="0" presId="urn:microsoft.com/office/officeart/2005/8/layout/hierarchy1"/>
    <dgm:cxn modelId="{A05EBCC9-E1AB-45D4-8543-69EEB1061021}" type="presParOf" srcId="{ED3FB22B-A0BF-4B4B-BDA6-610555A52E73}" destId="{268EF805-4155-40D2-B0CC-80EF8123F7B9}" srcOrd="1" destOrd="0" presId="urn:microsoft.com/office/officeart/2005/8/layout/hierarchy1"/>
    <dgm:cxn modelId="{DD74BC00-31D3-463C-8AC6-B85056667BA9}" type="presParOf" srcId="{5FB4B985-D5D7-4267-B01B-5687B9AFD951}" destId="{F80DCE46-C458-40AA-BC1B-DD0B7EE50E5E}" srcOrd="6" destOrd="0" presId="urn:microsoft.com/office/officeart/2005/8/layout/hierarchy1"/>
    <dgm:cxn modelId="{1F387711-1BF9-4A12-9F27-44A79A28EA02}" type="presParOf" srcId="{5FB4B985-D5D7-4267-B01B-5687B9AFD951}" destId="{F6D0A8B3-5B13-43FF-B763-EF6752ECACC7}" srcOrd="7" destOrd="0" presId="urn:microsoft.com/office/officeart/2005/8/layout/hierarchy1"/>
    <dgm:cxn modelId="{FDD0F29E-793A-49C6-8231-FAF343CC522E}" type="presParOf" srcId="{F6D0A8B3-5B13-43FF-B763-EF6752ECACC7}" destId="{4322B6FD-B990-44EB-B874-6EEA2B8B6A05}" srcOrd="0" destOrd="0" presId="urn:microsoft.com/office/officeart/2005/8/layout/hierarchy1"/>
    <dgm:cxn modelId="{FD14A637-EAA1-41E1-9879-F35293FC8CB3}" type="presParOf" srcId="{4322B6FD-B990-44EB-B874-6EEA2B8B6A05}" destId="{EF87778E-39E8-4505-B4B0-55AE4DAED4D8}" srcOrd="0" destOrd="0" presId="urn:microsoft.com/office/officeart/2005/8/layout/hierarchy1"/>
    <dgm:cxn modelId="{82484F06-8F96-48E3-BDC8-1EEC066DCF06}" type="presParOf" srcId="{4322B6FD-B990-44EB-B874-6EEA2B8B6A05}" destId="{E8F13289-9B3B-4363-9337-D537CF6834E0}" srcOrd="1" destOrd="0" presId="urn:microsoft.com/office/officeart/2005/8/layout/hierarchy1"/>
    <dgm:cxn modelId="{2B69DF9A-29EC-4D45-96ED-AD15678CFCD9}" type="presParOf" srcId="{F6D0A8B3-5B13-43FF-B763-EF6752ECACC7}" destId="{200EF0F4-8AF7-4904-8BB7-1BE4F79EB4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FF9FA-EE50-4958-9679-6DF423A178F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3AE58-BD0E-489A-8FAF-37E8C1D9CA8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5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Уровень поднадзорности объекта НВОС определяется согласно Постановлению Правительства от 28 августа 2015г №903.</a:t>
          </a:r>
        </a:p>
      </dgm:t>
    </dgm:pt>
    <dgm:pt modelId="{75C7C4F3-AA11-4490-AA91-A3C377DBA60A}" type="parTrans" cxnId="{0D808FE9-2CF4-45D7-B9F4-17F5B8474E25}">
      <dgm:prSet/>
      <dgm:spPr/>
      <dgm:t>
        <a:bodyPr/>
        <a:lstStyle/>
        <a:p>
          <a:endParaRPr lang="ru-RU"/>
        </a:p>
      </dgm:t>
    </dgm:pt>
    <dgm:pt modelId="{72234E71-4D13-4B52-A5E4-924D6139C262}" type="sibTrans" cxnId="{0D808FE9-2CF4-45D7-B9F4-17F5B8474E25}">
      <dgm:prSet/>
      <dgm:spPr/>
      <dgm:t>
        <a:bodyPr/>
        <a:lstStyle/>
        <a:p>
          <a:endParaRPr lang="ru-RU"/>
        </a:p>
      </dgm:t>
    </dgm:pt>
    <dgm:pt modelId="{D0515E1A-BA6E-4B4B-BDE3-418DC7FEDA7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Федеральный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A35DFF72-481D-4388-B388-59012122D318}" type="parTrans" cxnId="{4DE58C83-5CAE-44AC-AEDC-F9EBB7D255B2}">
      <dgm:prSet/>
      <dgm:spPr/>
      <dgm:t>
        <a:bodyPr/>
        <a:lstStyle/>
        <a:p>
          <a:endParaRPr lang="ru-RU"/>
        </a:p>
      </dgm:t>
    </dgm:pt>
    <dgm:pt modelId="{FF3EF6C7-A902-47E5-AFFB-7F2DB649472F}" type="sibTrans" cxnId="{4DE58C83-5CAE-44AC-AEDC-F9EBB7D255B2}">
      <dgm:prSet/>
      <dgm:spPr/>
      <dgm:t>
        <a:bodyPr/>
        <a:lstStyle/>
        <a:p>
          <a:endParaRPr lang="ru-RU"/>
        </a:p>
      </dgm:t>
    </dgm:pt>
    <dgm:pt modelId="{A685409F-1816-4167-A422-D30F9632B31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Региональный</a:t>
          </a:r>
        </a:p>
      </dgm:t>
    </dgm:pt>
    <dgm:pt modelId="{B4E2F52A-0361-4E4B-82DC-98D46B5B8AD5}" type="parTrans" cxnId="{0497F596-2A5B-40F0-A6D1-2B8DEDB23C13}">
      <dgm:prSet/>
      <dgm:spPr/>
      <dgm:t>
        <a:bodyPr/>
        <a:lstStyle/>
        <a:p>
          <a:endParaRPr lang="ru-RU"/>
        </a:p>
      </dgm:t>
    </dgm:pt>
    <dgm:pt modelId="{D94BBDA1-9829-4265-8258-873EC2351538}" type="sibTrans" cxnId="{0497F596-2A5B-40F0-A6D1-2B8DEDB23C13}">
      <dgm:prSet/>
      <dgm:spPr/>
      <dgm:t>
        <a:bodyPr/>
        <a:lstStyle/>
        <a:p>
          <a:endParaRPr lang="ru-RU"/>
        </a:p>
      </dgm:t>
    </dgm:pt>
    <dgm:pt modelId="{BEBF243D-A40E-41C4-96D0-027A562AC693}" type="pres">
      <dgm:prSet presAssocID="{831FF9FA-EE50-4958-9679-6DF423A178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F2D982-9BDE-48C4-9134-3BE4D41140C2}" type="pres">
      <dgm:prSet presAssocID="{60F3AE58-BD0E-489A-8FAF-37E8C1D9CA8F}" presName="vertOne" presStyleCnt="0"/>
      <dgm:spPr/>
    </dgm:pt>
    <dgm:pt modelId="{1B15B51C-9656-49FD-AE3D-075F0079CE83}" type="pres">
      <dgm:prSet presAssocID="{60F3AE58-BD0E-489A-8FAF-37E8C1D9CA8F}" presName="txOne" presStyleLbl="node0" presStyleIdx="0" presStyleCnt="1" custLinFactY="-11035" custLinFactNeighborX="-1048" custLinFactNeighborY="-100000">
        <dgm:presLayoutVars>
          <dgm:chPref val="3"/>
        </dgm:presLayoutVars>
      </dgm:prSet>
      <dgm:spPr/>
    </dgm:pt>
    <dgm:pt modelId="{28C32990-D3A9-4526-9875-F1F9304A91BC}" type="pres">
      <dgm:prSet presAssocID="{60F3AE58-BD0E-489A-8FAF-37E8C1D9CA8F}" presName="parTransOne" presStyleCnt="0"/>
      <dgm:spPr/>
    </dgm:pt>
    <dgm:pt modelId="{A922AE3E-F175-455B-A6F7-0089C0CF9C99}" type="pres">
      <dgm:prSet presAssocID="{60F3AE58-BD0E-489A-8FAF-37E8C1D9CA8F}" presName="horzOne" presStyleCnt="0"/>
      <dgm:spPr/>
    </dgm:pt>
    <dgm:pt modelId="{A3DF3169-9FF7-4E7A-8DE1-50FBBC7DBEFC}" type="pres">
      <dgm:prSet presAssocID="{D0515E1A-BA6E-4B4B-BDE3-418DC7FEDA74}" presName="vertTwo" presStyleCnt="0"/>
      <dgm:spPr/>
    </dgm:pt>
    <dgm:pt modelId="{E4384E5E-52C5-4397-AF08-6736735B5909}" type="pres">
      <dgm:prSet presAssocID="{D0515E1A-BA6E-4B4B-BDE3-418DC7FEDA74}" presName="txTwo" presStyleLbl="node2" presStyleIdx="0" presStyleCnt="2">
        <dgm:presLayoutVars>
          <dgm:chPref val="3"/>
        </dgm:presLayoutVars>
      </dgm:prSet>
      <dgm:spPr/>
    </dgm:pt>
    <dgm:pt modelId="{7CBB49DE-7552-4F85-9C3A-0FF34D4A53BC}" type="pres">
      <dgm:prSet presAssocID="{D0515E1A-BA6E-4B4B-BDE3-418DC7FEDA74}" presName="horzTwo" presStyleCnt="0"/>
      <dgm:spPr/>
    </dgm:pt>
    <dgm:pt modelId="{BEC9D557-536D-4776-8839-E94F90526965}" type="pres">
      <dgm:prSet presAssocID="{FF3EF6C7-A902-47E5-AFFB-7F2DB649472F}" presName="sibSpaceTwo" presStyleCnt="0"/>
      <dgm:spPr/>
    </dgm:pt>
    <dgm:pt modelId="{D7C5E084-EA9B-4A26-BA26-C615211FCBB1}" type="pres">
      <dgm:prSet presAssocID="{A685409F-1816-4167-A422-D30F9632B311}" presName="vertTwo" presStyleCnt="0"/>
      <dgm:spPr/>
    </dgm:pt>
    <dgm:pt modelId="{01285A7A-2E0F-4F64-A468-CF0CB6F6052E}" type="pres">
      <dgm:prSet presAssocID="{A685409F-1816-4167-A422-D30F9632B311}" presName="txTwo" presStyleLbl="node2" presStyleIdx="1" presStyleCnt="2" custLinFactNeighborX="1311">
        <dgm:presLayoutVars>
          <dgm:chPref val="3"/>
        </dgm:presLayoutVars>
      </dgm:prSet>
      <dgm:spPr/>
    </dgm:pt>
    <dgm:pt modelId="{564DADD6-08DF-43E6-8933-3D6F156CBC1D}" type="pres">
      <dgm:prSet presAssocID="{A685409F-1816-4167-A422-D30F9632B311}" presName="horzTwo" presStyleCnt="0"/>
      <dgm:spPr/>
    </dgm:pt>
  </dgm:ptLst>
  <dgm:cxnLst>
    <dgm:cxn modelId="{261D7417-6CC0-4812-9254-F145FB83C0D2}" type="presOf" srcId="{60F3AE58-BD0E-489A-8FAF-37E8C1D9CA8F}" destId="{1B15B51C-9656-49FD-AE3D-075F0079CE83}" srcOrd="0" destOrd="0" presId="urn:microsoft.com/office/officeart/2005/8/layout/hierarchy4"/>
    <dgm:cxn modelId="{44A5182A-8DF0-47D7-83DF-E7D4FFF12D05}" type="presOf" srcId="{831FF9FA-EE50-4958-9679-6DF423A178FA}" destId="{BEBF243D-A40E-41C4-96D0-027A562AC693}" srcOrd="0" destOrd="0" presId="urn:microsoft.com/office/officeart/2005/8/layout/hierarchy4"/>
    <dgm:cxn modelId="{9DB8C25D-E058-42AC-BE00-16DBA37E5152}" type="presOf" srcId="{A685409F-1816-4167-A422-D30F9632B311}" destId="{01285A7A-2E0F-4F64-A468-CF0CB6F6052E}" srcOrd="0" destOrd="0" presId="urn:microsoft.com/office/officeart/2005/8/layout/hierarchy4"/>
    <dgm:cxn modelId="{4DE58C83-5CAE-44AC-AEDC-F9EBB7D255B2}" srcId="{60F3AE58-BD0E-489A-8FAF-37E8C1D9CA8F}" destId="{D0515E1A-BA6E-4B4B-BDE3-418DC7FEDA74}" srcOrd="0" destOrd="0" parTransId="{A35DFF72-481D-4388-B388-59012122D318}" sibTransId="{FF3EF6C7-A902-47E5-AFFB-7F2DB649472F}"/>
    <dgm:cxn modelId="{0497F596-2A5B-40F0-A6D1-2B8DEDB23C13}" srcId="{60F3AE58-BD0E-489A-8FAF-37E8C1D9CA8F}" destId="{A685409F-1816-4167-A422-D30F9632B311}" srcOrd="1" destOrd="0" parTransId="{B4E2F52A-0361-4E4B-82DC-98D46B5B8AD5}" sibTransId="{D94BBDA1-9829-4265-8258-873EC2351538}"/>
    <dgm:cxn modelId="{6CEEA4AA-DFEB-453A-AE5C-D44F9A1843FD}" type="presOf" srcId="{D0515E1A-BA6E-4B4B-BDE3-418DC7FEDA74}" destId="{E4384E5E-52C5-4397-AF08-6736735B5909}" srcOrd="0" destOrd="0" presId="urn:microsoft.com/office/officeart/2005/8/layout/hierarchy4"/>
    <dgm:cxn modelId="{0D808FE9-2CF4-45D7-B9F4-17F5B8474E25}" srcId="{831FF9FA-EE50-4958-9679-6DF423A178FA}" destId="{60F3AE58-BD0E-489A-8FAF-37E8C1D9CA8F}" srcOrd="0" destOrd="0" parTransId="{75C7C4F3-AA11-4490-AA91-A3C377DBA60A}" sibTransId="{72234E71-4D13-4B52-A5E4-924D6139C262}"/>
    <dgm:cxn modelId="{B967EF10-7FED-45AC-9345-8E849CDD9862}" type="presParOf" srcId="{BEBF243D-A40E-41C4-96D0-027A562AC693}" destId="{AFF2D982-9BDE-48C4-9134-3BE4D41140C2}" srcOrd="0" destOrd="0" presId="urn:microsoft.com/office/officeart/2005/8/layout/hierarchy4"/>
    <dgm:cxn modelId="{F8265FDB-8478-4198-903B-AC4C5521D16C}" type="presParOf" srcId="{AFF2D982-9BDE-48C4-9134-3BE4D41140C2}" destId="{1B15B51C-9656-49FD-AE3D-075F0079CE83}" srcOrd="0" destOrd="0" presId="urn:microsoft.com/office/officeart/2005/8/layout/hierarchy4"/>
    <dgm:cxn modelId="{0928D845-3A24-4A33-A819-4124944AB35B}" type="presParOf" srcId="{AFF2D982-9BDE-48C4-9134-3BE4D41140C2}" destId="{28C32990-D3A9-4526-9875-F1F9304A91BC}" srcOrd="1" destOrd="0" presId="urn:microsoft.com/office/officeart/2005/8/layout/hierarchy4"/>
    <dgm:cxn modelId="{CB5FC913-D2CD-44D8-9E74-9F761940733F}" type="presParOf" srcId="{AFF2D982-9BDE-48C4-9134-3BE4D41140C2}" destId="{A922AE3E-F175-455B-A6F7-0089C0CF9C99}" srcOrd="2" destOrd="0" presId="urn:microsoft.com/office/officeart/2005/8/layout/hierarchy4"/>
    <dgm:cxn modelId="{1ACA5A32-A8A8-4627-B43B-2B1EE4D7AA1A}" type="presParOf" srcId="{A922AE3E-F175-455B-A6F7-0089C0CF9C99}" destId="{A3DF3169-9FF7-4E7A-8DE1-50FBBC7DBEFC}" srcOrd="0" destOrd="0" presId="urn:microsoft.com/office/officeart/2005/8/layout/hierarchy4"/>
    <dgm:cxn modelId="{C3AA8641-89B9-41F5-9F30-887076B6F4E5}" type="presParOf" srcId="{A3DF3169-9FF7-4E7A-8DE1-50FBBC7DBEFC}" destId="{E4384E5E-52C5-4397-AF08-6736735B5909}" srcOrd="0" destOrd="0" presId="urn:microsoft.com/office/officeart/2005/8/layout/hierarchy4"/>
    <dgm:cxn modelId="{6A6BD650-C476-4FF3-B621-5E67D3CEE7EC}" type="presParOf" srcId="{A3DF3169-9FF7-4E7A-8DE1-50FBBC7DBEFC}" destId="{7CBB49DE-7552-4F85-9C3A-0FF34D4A53BC}" srcOrd="1" destOrd="0" presId="urn:microsoft.com/office/officeart/2005/8/layout/hierarchy4"/>
    <dgm:cxn modelId="{EC92B15B-E091-42EF-8F96-679145B9EFF3}" type="presParOf" srcId="{A922AE3E-F175-455B-A6F7-0089C0CF9C99}" destId="{BEC9D557-536D-4776-8839-E94F90526965}" srcOrd="1" destOrd="0" presId="urn:microsoft.com/office/officeart/2005/8/layout/hierarchy4"/>
    <dgm:cxn modelId="{B05E56F2-A507-43A2-A939-F7FF92DDB8F0}" type="presParOf" srcId="{A922AE3E-F175-455B-A6F7-0089C0CF9C99}" destId="{D7C5E084-EA9B-4A26-BA26-C615211FCBB1}" srcOrd="2" destOrd="0" presId="urn:microsoft.com/office/officeart/2005/8/layout/hierarchy4"/>
    <dgm:cxn modelId="{75DFDCDD-4897-47E4-BE8F-18A5ED14FD0B}" type="presParOf" srcId="{D7C5E084-EA9B-4A26-BA26-C615211FCBB1}" destId="{01285A7A-2E0F-4F64-A468-CF0CB6F6052E}" srcOrd="0" destOrd="0" presId="urn:microsoft.com/office/officeart/2005/8/layout/hierarchy4"/>
    <dgm:cxn modelId="{5A82DB56-7D27-4EBC-9B72-412E6D586C2D}" type="presParOf" srcId="{D7C5E084-EA9B-4A26-BA26-C615211FCBB1}" destId="{564DADD6-08DF-43E6-8933-3D6F156CBC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CE46-C458-40AA-BC1B-DD0B7EE50E5E}">
      <dsp:nvSpPr>
        <dsp:cNvPr id="0" name=""/>
        <dsp:cNvSpPr/>
      </dsp:nvSpPr>
      <dsp:spPr>
        <a:xfrm>
          <a:off x="2720158" y="1048352"/>
          <a:ext cx="2162345" cy="32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46"/>
              </a:lnTo>
              <a:lnTo>
                <a:pt x="2162345" y="220246"/>
              </a:lnTo>
              <a:lnTo>
                <a:pt x="2162345" y="323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94DFE-793B-4FBA-909E-EC6F64B8DD2A}">
      <dsp:nvSpPr>
        <dsp:cNvPr id="0" name=""/>
        <dsp:cNvSpPr/>
      </dsp:nvSpPr>
      <dsp:spPr>
        <a:xfrm>
          <a:off x="2720158" y="1048352"/>
          <a:ext cx="804134" cy="32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46"/>
              </a:lnTo>
              <a:lnTo>
                <a:pt x="804134" y="220246"/>
              </a:lnTo>
              <a:lnTo>
                <a:pt x="804134" y="323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4EAD2-18D6-41C3-816C-BA60D74BF06B}">
      <dsp:nvSpPr>
        <dsp:cNvPr id="0" name=""/>
        <dsp:cNvSpPr/>
      </dsp:nvSpPr>
      <dsp:spPr>
        <a:xfrm>
          <a:off x="2166081" y="1048352"/>
          <a:ext cx="554077" cy="323192"/>
        </a:xfrm>
        <a:custGeom>
          <a:avLst/>
          <a:gdLst/>
          <a:ahLst/>
          <a:cxnLst/>
          <a:rect l="0" t="0" r="0" b="0"/>
          <a:pathLst>
            <a:path>
              <a:moveTo>
                <a:pt x="554077" y="0"/>
              </a:moveTo>
              <a:lnTo>
                <a:pt x="554077" y="220246"/>
              </a:lnTo>
              <a:lnTo>
                <a:pt x="0" y="220246"/>
              </a:lnTo>
              <a:lnTo>
                <a:pt x="0" y="323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5115D-2C24-4064-B4D0-EE887A13006C}">
      <dsp:nvSpPr>
        <dsp:cNvPr id="0" name=""/>
        <dsp:cNvSpPr/>
      </dsp:nvSpPr>
      <dsp:spPr>
        <a:xfrm>
          <a:off x="682841" y="1048352"/>
          <a:ext cx="2037317" cy="323192"/>
        </a:xfrm>
        <a:custGeom>
          <a:avLst/>
          <a:gdLst/>
          <a:ahLst/>
          <a:cxnLst/>
          <a:rect l="0" t="0" r="0" b="0"/>
          <a:pathLst>
            <a:path>
              <a:moveTo>
                <a:pt x="2037317" y="0"/>
              </a:moveTo>
              <a:lnTo>
                <a:pt x="2037317" y="220246"/>
              </a:lnTo>
              <a:lnTo>
                <a:pt x="0" y="220246"/>
              </a:lnTo>
              <a:lnTo>
                <a:pt x="0" y="323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A836E-E1BF-47DE-B8D4-F50710130ABB}">
      <dsp:nvSpPr>
        <dsp:cNvPr id="0" name=""/>
        <dsp:cNvSpPr/>
      </dsp:nvSpPr>
      <dsp:spPr>
        <a:xfrm>
          <a:off x="519250" y="274646"/>
          <a:ext cx="4401816" cy="77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2F4DD-4490-42E8-9308-9FF7B9CCF146}">
      <dsp:nvSpPr>
        <dsp:cNvPr id="0" name=""/>
        <dsp:cNvSpPr/>
      </dsp:nvSpPr>
      <dsp:spPr>
        <a:xfrm>
          <a:off x="642723" y="391946"/>
          <a:ext cx="4401816" cy="773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Критерии отнесения объектов, оказывающих негативное воздействие на окружающую среду к объектам 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II</a:t>
          </a: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III </a:t>
          </a: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и 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IV</a:t>
          </a:r>
          <a:r>
            <a:rPr lang="ru-RU" sz="1400" kern="1200" dirty="0">
              <a:latin typeface="Calibri" panose="020F0502020204030204" pitchFamily="34" charset="0"/>
              <a:cs typeface="Calibri" panose="020F0502020204030204" pitchFamily="34" charset="0"/>
            </a:rPr>
            <a:t> категории</a:t>
          </a:r>
        </a:p>
      </dsp:txBody>
      <dsp:txXfrm>
        <a:off x="665384" y="414607"/>
        <a:ext cx="4356494" cy="728383"/>
      </dsp:txXfrm>
    </dsp:sp>
    <dsp:sp modelId="{68E326EB-3D7B-4A02-91B4-4E03235F65ED}">
      <dsp:nvSpPr>
        <dsp:cNvPr id="0" name=""/>
        <dsp:cNvSpPr/>
      </dsp:nvSpPr>
      <dsp:spPr>
        <a:xfrm>
          <a:off x="2180" y="1371545"/>
          <a:ext cx="1361320" cy="1320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CEFC3-B31E-4DA4-96B3-D60C07640C16}">
      <dsp:nvSpPr>
        <dsp:cNvPr id="0" name=""/>
        <dsp:cNvSpPr/>
      </dsp:nvSpPr>
      <dsp:spPr>
        <a:xfrm>
          <a:off x="125654" y="1488845"/>
          <a:ext cx="1361320" cy="1320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значительное негативное воздействие на окружающую среду и относящиеся к областям применения наилучших доступных технологий, - объекты I категории</a:t>
          </a:r>
        </a:p>
      </dsp:txBody>
      <dsp:txXfrm>
        <a:off x="164322" y="1527513"/>
        <a:ext cx="1283984" cy="1242890"/>
      </dsp:txXfrm>
    </dsp:sp>
    <dsp:sp modelId="{00109B73-5332-4998-BB51-D023EF984C09}">
      <dsp:nvSpPr>
        <dsp:cNvPr id="0" name=""/>
        <dsp:cNvSpPr/>
      </dsp:nvSpPr>
      <dsp:spPr>
        <a:xfrm>
          <a:off x="1610449" y="1371545"/>
          <a:ext cx="1111264" cy="1318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BA85E-20BD-48A2-8324-E04FE480EB04}">
      <dsp:nvSpPr>
        <dsp:cNvPr id="0" name=""/>
        <dsp:cNvSpPr/>
      </dsp:nvSpPr>
      <dsp:spPr>
        <a:xfrm>
          <a:off x="1733922" y="1488845"/>
          <a:ext cx="1111264" cy="1318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умеренное негативное воздействие на окружающую среду, - объекты II категории</a:t>
          </a:r>
        </a:p>
      </dsp:txBody>
      <dsp:txXfrm>
        <a:off x="1766470" y="1521393"/>
        <a:ext cx="1046168" cy="1253613"/>
      </dsp:txXfrm>
    </dsp:sp>
    <dsp:sp modelId="{68A7D7F3-0D45-461A-A415-CAEEC5EE8F7F}">
      <dsp:nvSpPr>
        <dsp:cNvPr id="0" name=""/>
        <dsp:cNvSpPr/>
      </dsp:nvSpPr>
      <dsp:spPr>
        <a:xfrm>
          <a:off x="2968660" y="1371545"/>
          <a:ext cx="1111264" cy="1318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595D4-CC3E-4226-A357-8DE195E1B38A}">
      <dsp:nvSpPr>
        <dsp:cNvPr id="0" name=""/>
        <dsp:cNvSpPr/>
      </dsp:nvSpPr>
      <dsp:spPr>
        <a:xfrm>
          <a:off x="3092134" y="1488845"/>
          <a:ext cx="1111264" cy="1318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незначительное негативное воздействие на окружающую среду, - объекты III категории</a:t>
          </a:r>
        </a:p>
      </dsp:txBody>
      <dsp:txXfrm>
        <a:off x="3124682" y="1521393"/>
        <a:ext cx="1046168" cy="1253613"/>
      </dsp:txXfrm>
    </dsp:sp>
    <dsp:sp modelId="{EF87778E-39E8-4505-B4B0-55AE4DAED4D8}">
      <dsp:nvSpPr>
        <dsp:cNvPr id="0" name=""/>
        <dsp:cNvSpPr/>
      </dsp:nvSpPr>
      <dsp:spPr>
        <a:xfrm>
          <a:off x="4326872" y="1371545"/>
          <a:ext cx="1111264" cy="1320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13289-9B3B-4363-9337-D537CF6834E0}">
      <dsp:nvSpPr>
        <dsp:cNvPr id="0" name=""/>
        <dsp:cNvSpPr/>
      </dsp:nvSpPr>
      <dsp:spPr>
        <a:xfrm>
          <a:off x="4450346" y="1488845"/>
          <a:ext cx="1111264" cy="1320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Calibri" panose="020F0502020204030204" pitchFamily="34" charset="0"/>
              <a:cs typeface="Calibri" panose="020F0502020204030204" pitchFamily="34" charset="0"/>
            </a:rPr>
            <a:t>Объекты, оказывающие минимальное негативное воздействие на окружающую среду, - объекты IV категории</a:t>
          </a:r>
        </a:p>
      </dsp:txBody>
      <dsp:txXfrm>
        <a:off x="4482894" y="1521393"/>
        <a:ext cx="1046168" cy="1255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5B51C-9656-49FD-AE3D-075F0079CE83}">
      <dsp:nvSpPr>
        <dsp:cNvPr id="0" name=""/>
        <dsp:cNvSpPr/>
      </dsp:nvSpPr>
      <dsp:spPr>
        <a:xfrm>
          <a:off x="0" y="0"/>
          <a:ext cx="5342646" cy="1637202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Уровень поднадзорности объекта НВОС определяется согласно Постановлению Правительства от 28 августа 2015г №903.</a:t>
          </a:r>
        </a:p>
      </dsp:txBody>
      <dsp:txXfrm>
        <a:off x="47952" y="47952"/>
        <a:ext cx="5246742" cy="1541298"/>
      </dsp:txXfrm>
    </dsp:sp>
    <dsp:sp modelId="{E4384E5E-52C5-4397-AF08-6736735B5909}">
      <dsp:nvSpPr>
        <dsp:cNvPr id="0" name=""/>
        <dsp:cNvSpPr/>
      </dsp:nvSpPr>
      <dsp:spPr>
        <a:xfrm>
          <a:off x="1973" y="1780674"/>
          <a:ext cx="2563650" cy="1637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Федеральный</a:t>
          </a:r>
          <a:r>
            <a:rPr lang="ru-RU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9925" y="1828626"/>
        <a:ext cx="2467746" cy="1541298"/>
      </dsp:txXfrm>
    </dsp:sp>
    <dsp:sp modelId="{01285A7A-2E0F-4F64-A468-CF0CB6F6052E}">
      <dsp:nvSpPr>
        <dsp:cNvPr id="0" name=""/>
        <dsp:cNvSpPr/>
      </dsp:nvSpPr>
      <dsp:spPr>
        <a:xfrm>
          <a:off x="2782943" y="1780674"/>
          <a:ext cx="2563650" cy="1637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Региональный</a:t>
          </a:r>
        </a:p>
      </dsp:txBody>
      <dsp:txXfrm>
        <a:off x="2830895" y="1828626"/>
        <a:ext cx="2467746" cy="1541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EAEE14FE-9CF5-4E0F-A008-58B1F01B3A7D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D811E780-CF36-43B3-AF60-E83A34BC7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5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5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1E780-CF36-43B3-AF60-E83A34BC71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41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1E780-CF36-43B3-AF60-E83A34BC71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8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3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4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7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1E780-CF36-43B3-AF60-E83A34BC71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09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1E780-CF36-43B3-AF60-E83A34BC71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6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1803400"/>
            <a:ext cx="582671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038126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0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25651"/>
            <a:ext cx="6347715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4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9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1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6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73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3"/>
            <a:ext cx="2790182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386194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2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0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6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52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52800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713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8991"/>
            <a:ext cx="6347715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907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58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5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9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5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81F8-9AC8-44B6-B20D-35710A06296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302C-7CDF-44A3-B95B-2E7444B2D0B2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AEA4F060-1A54-40AE-9DEE-8D7B8B276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lk.rpn.gov.r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8687" y="178503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ДОКЛАД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Межрегионального отдела государственной экологической экспертизы, разрешительной деятельности и администрирования платежей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«РАЗРЕШИТЕЛЬНАЯ  ЭКОЛОГИЧЕСКАЯ ДОКУМЕНТАЦИЯ НА ПРЕДПРИЯТИИ»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2614" y="160512"/>
            <a:ext cx="329077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Межрегиональное управление Федеральной службы по надзору в сфере природопользования</a:t>
            </a:r>
          </a:p>
          <a:p>
            <a:pPr algn="ctr"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Астраханской и Волгоградской областям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Группа 255"/>
          <p:cNvGrpSpPr/>
          <p:nvPr/>
        </p:nvGrpSpPr>
        <p:grpSpPr>
          <a:xfrm>
            <a:off x="-2614" y="654418"/>
            <a:ext cx="9150856" cy="1021982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/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/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59" name="Freeform 11"/>
              <p:cNvSpPr/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0" name="Freeform 12"/>
              <p:cNvSpPr/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1" name="Freeform 13"/>
              <p:cNvSpPr/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2" name="Freeform 14"/>
              <p:cNvSpPr/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3" name="Freeform 15"/>
              <p:cNvSpPr/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4" name="Freeform 16"/>
              <p:cNvSpPr/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5" name="Freeform 17"/>
              <p:cNvSpPr/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6" name="Freeform 18"/>
              <p:cNvSpPr/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7" name="Freeform 19"/>
              <p:cNvSpPr/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8" name="Freeform 20"/>
              <p:cNvSpPr/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9" name="Freeform 21"/>
              <p:cNvSpPr/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0" name="Freeform 22"/>
              <p:cNvSpPr/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1" name="Freeform 23"/>
              <p:cNvSpPr/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2" name="Freeform 24"/>
              <p:cNvSpPr/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3" name="Freeform 25"/>
              <p:cNvSpPr/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4" name="Freeform 26"/>
              <p:cNvSpPr/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5" name="Freeform 27"/>
              <p:cNvSpPr/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6" name="Freeform 28"/>
              <p:cNvSpPr/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7" name="Freeform 29"/>
              <p:cNvSpPr/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8" name="Freeform 30"/>
              <p:cNvSpPr/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9" name="Freeform 31"/>
              <p:cNvSpPr/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0" name="Freeform 32"/>
              <p:cNvSpPr/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1" name="Freeform 33"/>
              <p:cNvSpPr/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2" name="Freeform 34"/>
              <p:cNvSpPr/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3" name="Freeform 35"/>
              <p:cNvSpPr/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4" name="Freeform 36"/>
              <p:cNvSpPr/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5" name="Freeform 37"/>
              <p:cNvSpPr/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6" name="Freeform 38"/>
              <p:cNvSpPr/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7" name="Freeform 39"/>
              <p:cNvSpPr/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8" name="Freeform 40"/>
              <p:cNvSpPr/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9" name="Freeform 41"/>
              <p:cNvSpPr/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0" name="Freeform 42"/>
              <p:cNvSpPr/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1" name="Freeform 43"/>
              <p:cNvSpPr/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2" name="Freeform 44"/>
              <p:cNvSpPr/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3" name="Freeform 45"/>
              <p:cNvSpPr/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4" name="Freeform 46"/>
              <p:cNvSpPr/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5" name="Freeform 47"/>
              <p:cNvSpPr/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6" name="Freeform 48"/>
              <p:cNvSpPr/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7" name="Freeform 49"/>
              <p:cNvSpPr/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8" name="Freeform 50"/>
              <p:cNvSpPr/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9" name="Freeform 51"/>
              <p:cNvSpPr/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0" name="Freeform 52"/>
              <p:cNvSpPr/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1" name="Freeform 53"/>
              <p:cNvSpPr/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2" name="Freeform 54"/>
              <p:cNvSpPr/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3" name="Freeform 55"/>
              <p:cNvSpPr/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4" name="Freeform 56"/>
              <p:cNvSpPr/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5" name="Freeform 57"/>
              <p:cNvSpPr/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6" name="Freeform 58"/>
              <p:cNvSpPr/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7" name="Freeform 59"/>
              <p:cNvSpPr/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8" name="Freeform 60"/>
              <p:cNvSpPr/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9" name="Freeform 61"/>
              <p:cNvSpPr/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0" name="Freeform 62"/>
              <p:cNvSpPr/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1" name="Freeform 63"/>
              <p:cNvSpPr/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2" name="Freeform 64"/>
              <p:cNvSpPr/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3" name="Freeform 65"/>
              <p:cNvSpPr/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4" name="Freeform 66"/>
              <p:cNvSpPr/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5" name="Freeform 67"/>
              <p:cNvSpPr/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6" name="Freeform 68"/>
              <p:cNvSpPr/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7" name="Freeform 69"/>
              <p:cNvSpPr/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8" name="Freeform 70"/>
              <p:cNvSpPr/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9" name="Freeform 71"/>
              <p:cNvSpPr/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0" name="Freeform 72"/>
              <p:cNvSpPr/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1" name="Freeform 73"/>
              <p:cNvSpPr/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2" name="Freeform 74"/>
              <p:cNvSpPr/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3" name="Freeform 75"/>
              <p:cNvSpPr/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4" name="Freeform 76"/>
              <p:cNvSpPr/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5" name="Freeform 77"/>
              <p:cNvSpPr/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6" name="Freeform 78"/>
              <p:cNvSpPr/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7" name="Freeform 79"/>
              <p:cNvSpPr/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8" name="Freeform 80"/>
              <p:cNvSpPr/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9" name="Freeform 81"/>
              <p:cNvSpPr/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0" name="Freeform 82"/>
              <p:cNvSpPr/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1" name="Freeform 83"/>
              <p:cNvSpPr/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2" name="Freeform 84"/>
              <p:cNvSpPr/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3" name="Freeform 85"/>
              <p:cNvSpPr/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4" name="Freeform 86"/>
              <p:cNvSpPr/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5" name="Freeform 87"/>
              <p:cNvSpPr/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6" name="Freeform 88"/>
              <p:cNvSpPr/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7" name="Freeform 89"/>
              <p:cNvSpPr/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8" name="Freeform 90"/>
              <p:cNvSpPr/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9" name="Freeform 91"/>
              <p:cNvSpPr/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0" name="Freeform 92"/>
              <p:cNvSpPr/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1" name="Freeform 93"/>
              <p:cNvSpPr/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2" name="Freeform 94"/>
              <p:cNvSpPr/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3" name="Freeform 95"/>
              <p:cNvSpPr/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4" name="Freeform 96"/>
              <p:cNvSpPr/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5" name="Freeform 97"/>
              <p:cNvSpPr/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6" name="Freeform 98"/>
              <p:cNvSpPr/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7" name="Freeform 99"/>
              <p:cNvSpPr/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8" name="Freeform 100"/>
              <p:cNvSpPr/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9" name="Freeform 101"/>
              <p:cNvSpPr/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0" name="Freeform 102"/>
              <p:cNvSpPr/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1" name="Freeform 103"/>
              <p:cNvSpPr/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2" name="Freeform 104"/>
              <p:cNvSpPr/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3" name="Freeform 105"/>
              <p:cNvSpPr/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4" name="Freeform 106"/>
              <p:cNvSpPr/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5" name="Freeform 107"/>
              <p:cNvSpPr/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6" name="Freeform 108"/>
              <p:cNvSpPr/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-1" fmla="*/ 0 w 3176453"/>
                  <a:gd name="connsiteY0-2" fmla="*/ 0 h 59059"/>
                  <a:gd name="connsiteX1-3" fmla="*/ 3083648 w 3176453"/>
                  <a:gd name="connsiteY1-4" fmla="*/ 16874 h 59059"/>
                  <a:gd name="connsiteX2-5" fmla="*/ 3176453 w 3176453"/>
                  <a:gd name="connsiteY2-6" fmla="*/ 59059 h 59059"/>
                  <a:gd name="connsiteX3-7" fmla="*/ 0 w 3176453"/>
                  <a:gd name="connsiteY3-8" fmla="*/ 59059 h 59059"/>
                  <a:gd name="connsiteX4-9" fmla="*/ 0 w 3176453"/>
                  <a:gd name="connsiteY4-10" fmla="*/ 0 h 59059"/>
                  <a:gd name="connsiteX0-11" fmla="*/ 0 w 3176453"/>
                  <a:gd name="connsiteY0-12" fmla="*/ 4218 h 63277"/>
                  <a:gd name="connsiteX1-13" fmla="*/ 3045683 w 3176453"/>
                  <a:gd name="connsiteY1-14" fmla="*/ 0 h 63277"/>
                  <a:gd name="connsiteX2-15" fmla="*/ 3176453 w 3176453"/>
                  <a:gd name="connsiteY2-16" fmla="*/ 63277 h 63277"/>
                  <a:gd name="connsiteX3-17" fmla="*/ 0 w 3176453"/>
                  <a:gd name="connsiteY3-18" fmla="*/ 63277 h 63277"/>
                  <a:gd name="connsiteX4-19" fmla="*/ 0 w 3176453"/>
                  <a:gd name="connsiteY4-20" fmla="*/ 4218 h 6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5" name="Рисунок 114" descr="оре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1756" y="186600"/>
            <a:ext cx="1074944" cy="1069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s://vcci.com.ua/wp-content/uploads/2017/09/SHZ3-1080x6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" y="3199341"/>
            <a:ext cx="2560865" cy="15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o.tatarstan.ru/rus/file/news/32_1293674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199341"/>
            <a:ext cx="2628900" cy="13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09D80E0-54BB-4093-B891-2771078297FC}"/>
              </a:ext>
            </a:extLst>
          </p:cNvPr>
          <p:cNvSpPr txBox="1"/>
          <p:nvPr/>
        </p:nvSpPr>
        <p:spPr>
          <a:xfrm>
            <a:off x="4988858" y="1951391"/>
            <a:ext cx="37382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effectLst/>
                <a:ea typeface="Calibri" panose="020F0502020204030204" pitchFamily="34" charset="0"/>
              </a:rPr>
              <a:t>не позднее чем за 2 месяца до ввода в эксплуатацию построенного, реконструированного объекта НВОС </a:t>
            </a:r>
            <a:endParaRPr lang="ru-RU" sz="1400" b="1" i="1" dirty="0"/>
          </a:p>
        </p:txBody>
      </p:sp>
      <p:graphicFrame>
        <p:nvGraphicFramePr>
          <p:cNvPr id="33" name="Таблица 33">
            <a:extLst>
              <a:ext uri="{FF2B5EF4-FFF2-40B4-BE49-F238E27FC236}">
                <a16:creationId xmlns:a16="http://schemas.microsoft.com/office/drawing/2014/main" id="{13BA79E8-AD87-405F-8B76-FE9CC5AE1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76302"/>
              </p:ext>
            </p:extLst>
          </p:nvPr>
        </p:nvGraphicFramePr>
        <p:xfrm>
          <a:off x="1524000" y="53974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96665378"/>
                    </a:ext>
                  </a:extLst>
                </a:gridCol>
              </a:tblGrid>
              <a:tr h="602247"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Подача заявки  на КЭР</a:t>
                      </a:r>
                    </a:p>
                  </a:txBody>
                  <a:tcPr>
                    <a:solidFill>
                      <a:srgbClr val="CDE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195835"/>
                  </a:ext>
                </a:extLst>
              </a:tr>
            </a:tbl>
          </a:graphicData>
        </a:graphic>
      </p:graphicFrame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C2D4ED0-88D0-4238-BC8A-DAF6B4EB9493}"/>
              </a:ext>
            </a:extLst>
          </p:cNvPr>
          <p:cNvSpPr/>
          <p:nvPr/>
        </p:nvSpPr>
        <p:spPr>
          <a:xfrm>
            <a:off x="4847665" y="1969010"/>
            <a:ext cx="36643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позднее чем за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не позднее чем за 2 месяца до ввода в эксплуатацию построенного, реконструированного объекта НВОС</a:t>
            </a:r>
            <a:r>
              <a:rPr lang="ru-RU" sz="1400" b="1" i="1" dirty="0">
                <a:effectLst/>
                <a:ea typeface="Calibri" panose="020F0502020204030204" pitchFamily="34" charset="0"/>
              </a:rPr>
              <a:t> 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эксплуатацию построенного, реконструированного объекта, </a:t>
            </a:r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E5839E0-E56B-4527-BC07-C59BA7A02BFD}"/>
              </a:ext>
            </a:extLst>
          </p:cNvPr>
          <p:cNvSpPr/>
          <p:nvPr/>
        </p:nvSpPr>
        <p:spPr>
          <a:xfrm>
            <a:off x="632011" y="1983440"/>
            <a:ext cx="2844053" cy="899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4 </a:t>
            </a:r>
            <a:r>
              <a:rPr lang="ru-RU" sz="14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за 4 месяца до истечения срока КЭР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4BE7E10-73D4-4457-AD85-9381A9E04089}"/>
              </a:ext>
            </a:extLst>
          </p:cNvPr>
          <p:cNvSpPr/>
          <p:nvPr/>
        </p:nvSpPr>
        <p:spPr>
          <a:xfrm>
            <a:off x="1946911" y="1272943"/>
            <a:ext cx="547520" cy="617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8F098E91-4F86-442E-8325-BD3E5C7E6B69}"/>
              </a:ext>
            </a:extLst>
          </p:cNvPr>
          <p:cNvSpPr/>
          <p:nvPr/>
        </p:nvSpPr>
        <p:spPr>
          <a:xfrm>
            <a:off x="5716569" y="1272750"/>
            <a:ext cx="547520" cy="617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86036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9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6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4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1106" y="80427"/>
            <a:ext cx="910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Объекты НВОС </a:t>
            </a:r>
            <a:r>
              <a:rPr lang="en-US" dirty="0"/>
              <a:t>II </a:t>
            </a:r>
            <a:r>
              <a:rPr lang="ru-RU" dirty="0"/>
              <a:t>категории и их обязанность по разработке экологической документации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154" y="793159"/>
            <a:ext cx="2382799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Объект НВОС </a:t>
            </a:r>
            <a:r>
              <a:rPr lang="en-US" sz="1400" b="1" i="1" dirty="0"/>
              <a:t>II </a:t>
            </a:r>
            <a:r>
              <a:rPr lang="ru-RU" sz="1400" b="1" i="1" dirty="0"/>
              <a:t>категории</a:t>
            </a:r>
            <a:endParaRPr lang="ru-RU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934" y="1411636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Комплексное экологическое разрешение</a:t>
            </a:r>
            <a:endParaRPr lang="ru-RU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1614" y="1411636"/>
            <a:ext cx="2680855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Декларация о воздействии на окружающую среду (ДВОС)</a:t>
            </a:r>
            <a:endParaRPr lang="ru-RU" sz="1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609404" y="947048"/>
            <a:ext cx="1774750" cy="1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09404" y="946546"/>
            <a:ext cx="0" cy="48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766953" y="946547"/>
            <a:ext cx="1774749" cy="2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41702" y="953563"/>
            <a:ext cx="0" cy="48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8934" y="2265376"/>
            <a:ext cx="2780940" cy="1384995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При наличии соответствующих отраслевых информационно-технических справочников по наилучшим доступным технологиям </a:t>
            </a:r>
            <a:r>
              <a:rPr lang="ru-RU" sz="1400" b="1" i="1" u="sng" dirty="0"/>
              <a:t>вправе</a:t>
            </a:r>
            <a:r>
              <a:rPr lang="ru-RU" sz="1400" b="1" i="1" dirty="0"/>
              <a:t> получить разрешение</a:t>
            </a:r>
          </a:p>
        </p:txBody>
      </p:sp>
      <p:cxnSp>
        <p:nvCxnSpPr>
          <p:cNvPr id="17" name="Прямая соединительная линия 16"/>
          <p:cNvCxnSpPr>
            <a:stCxn id="13" idx="2"/>
          </p:cNvCxnSpPr>
          <p:nvPr/>
        </p:nvCxnSpPr>
        <p:spPr>
          <a:xfrm>
            <a:off x="1609404" y="1934856"/>
            <a:ext cx="0" cy="33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07021" y="1417467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Программа производственного</a:t>
            </a:r>
          </a:p>
          <a:p>
            <a:pPr lvl="0" algn="ctr"/>
            <a:r>
              <a:rPr lang="ru-RU" sz="1400" b="1" i="1" dirty="0"/>
              <a:t>экологического контроля</a:t>
            </a:r>
            <a:endParaRPr lang="ru-RU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81614" y="2265376"/>
            <a:ext cx="2680855" cy="1395333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Форма декларации о воздействии на окружающую среду и порядок ее заполнения, утверждены приказом Минприроды России от 11.01.2019 № 509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622041" y="1934856"/>
            <a:ext cx="0" cy="33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71999" y="1100936"/>
            <a:ext cx="0" cy="31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gorod24.online/uploads/image/news_thrumbs/11184/bigphoto_11184_29294_1000_0.jpg?look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32" y="2265376"/>
            <a:ext cx="2499878" cy="2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81584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958505" y="78881"/>
            <a:ext cx="512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Декларация о воздействии на окружающую среду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071" y="674314"/>
            <a:ext cx="8764938" cy="33855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/>
              <a:t>ДВОС</a:t>
            </a:r>
            <a:endParaRPr lang="ru-RU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3618" y="1122385"/>
            <a:ext cx="801139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i="1" dirty="0"/>
              <a:t>Основные сведения о заявителе и объекте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618" y="2524095"/>
            <a:ext cx="801139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Расчет нормативов допустимых выбросов/сбросов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007" y="3243444"/>
            <a:ext cx="801139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Декларируемые объем или масса выбросов, сбросов, образовываемых и размещаемых отходов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786" y="1747002"/>
            <a:ext cx="798022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Информация о реализации природоохранных мероприятий (в случае </a:t>
            </a:r>
            <a:r>
              <a:rPr lang="ru-RU" sz="1400" b="1" i="1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невозможности соблюдения нормативов допустимых выбросов, нормативов допустимых сбросов)</a:t>
            </a:r>
            <a:r>
              <a:rPr lang="ru-RU" sz="1400" b="1" i="1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4007" y="3846866"/>
            <a:ext cx="801139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Информация о Программе производственного экологического контроля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92" y="1012868"/>
            <a:ext cx="20779" cy="2987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9" idx="1"/>
          </p:cNvCxnSpPr>
          <p:nvPr/>
        </p:nvCxnSpPr>
        <p:spPr>
          <a:xfrm flipH="1">
            <a:off x="477982" y="1276274"/>
            <a:ext cx="415636" cy="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88371" y="4000754"/>
            <a:ext cx="415636" cy="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67592" y="1960887"/>
            <a:ext cx="426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77982" y="2677983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477982" y="3392023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25103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958505" y="78881"/>
            <a:ext cx="512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Декларация о воздействии на окружающую среду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AC8336-4DE3-4A29-B9A4-88F62408FE16}"/>
              </a:ext>
            </a:extLst>
          </p:cNvPr>
          <p:cNvSpPr txBox="1"/>
          <p:nvPr/>
        </p:nvSpPr>
        <p:spPr>
          <a:xfrm>
            <a:off x="1687606" y="822015"/>
            <a:ext cx="5183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ДВОС предоставляется один раз в 7 лет</a:t>
            </a:r>
            <a:endParaRPr lang="ru-RU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EA9DFE-F1BD-41A9-B015-AFAA0D6E77DF}"/>
              </a:ext>
            </a:extLst>
          </p:cNvPr>
          <p:cNvSpPr txBox="1"/>
          <p:nvPr/>
        </p:nvSpPr>
        <p:spPr>
          <a:xfrm>
            <a:off x="1149724" y="1667435"/>
            <a:ext cx="25213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/>
              <a:t>В ТО Росприроднадзора в отношении объектов НВОС, подлежащих федеральному государственному экологическому надзору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804996-35E6-4972-9E89-67A4E9AC847E}"/>
              </a:ext>
            </a:extLst>
          </p:cNvPr>
          <p:cNvSpPr txBox="1"/>
          <p:nvPr/>
        </p:nvSpPr>
        <p:spPr>
          <a:xfrm>
            <a:off x="4572000" y="1785414"/>
            <a:ext cx="25417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/>
              <a:t>В органы исполнительной власти субъектов РФ в отношении объектов НВОС, подлежащих региональному надзору</a:t>
            </a:r>
          </a:p>
        </p:txBody>
      </p:sp>
      <p:pic>
        <p:nvPicPr>
          <p:cNvPr id="32" name="Picture 2" descr="https://static.wixstatic.com/media/cfb362_15ee526ac08d4256a9f0681c51b13ba0.jpeg">
            <a:extLst>
              <a:ext uri="{FF2B5EF4-FFF2-40B4-BE49-F238E27FC236}">
                <a16:creationId xmlns:a16="http://schemas.microsoft.com/office/drawing/2014/main" id="{74513F05-3151-4A61-AF06-DC213E2C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75" y="3335364"/>
            <a:ext cx="1668977" cy="16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F9307D4-E221-4AB3-88A6-829AEC7E34B3}"/>
              </a:ext>
            </a:extLst>
          </p:cNvPr>
          <p:cNvSpPr/>
          <p:nvPr/>
        </p:nvSpPr>
        <p:spPr>
          <a:xfrm>
            <a:off x="2090883" y="1207201"/>
            <a:ext cx="363339" cy="499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FDA0D0B-FA12-48D7-BBB6-8C62660286C4}"/>
              </a:ext>
            </a:extLst>
          </p:cNvPr>
          <p:cNvSpPr/>
          <p:nvPr/>
        </p:nvSpPr>
        <p:spPr>
          <a:xfrm>
            <a:off x="5553233" y="1185395"/>
            <a:ext cx="363339" cy="499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73493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218931" y="214076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Статья 67 Федерального закона от 10.01.2002 № 7-ФЗ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8934" y="291165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Приказ Минприроды России   от 28.02.2018 № 74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930" y="80427"/>
            <a:ext cx="910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Объекты НВОС </a:t>
            </a:r>
            <a:r>
              <a:rPr lang="en-US" dirty="0"/>
              <a:t>III </a:t>
            </a:r>
            <a:r>
              <a:rPr lang="ru-RU" dirty="0"/>
              <a:t>категории и их обязанности по разработке экологической документации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4154" y="751012"/>
            <a:ext cx="278094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Объект НВОС </a:t>
            </a:r>
            <a:r>
              <a:rPr lang="en-US" sz="1400" b="1" i="1" dirty="0"/>
              <a:t>III </a:t>
            </a:r>
            <a:r>
              <a:rPr lang="ru-RU" sz="1400" b="1" i="1" dirty="0"/>
              <a:t>категории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8934" y="1398778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Программа производственного</a:t>
            </a:r>
          </a:p>
          <a:p>
            <a:pPr lvl="0" algn="ctr"/>
            <a:r>
              <a:rPr lang="ru-RU" sz="1400" b="1" i="1" dirty="0"/>
              <a:t>экологического контроля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8933" y="367470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Приказ Минприроды России от 14.06.2018 № 261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932" y="443775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Приказ Минприроды России от 16.10.2018 N 522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775149" y="904900"/>
            <a:ext cx="1609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75149" y="904900"/>
            <a:ext cx="0" cy="37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0" idx="2"/>
            <a:endCxn id="19" idx="0"/>
          </p:cNvCxnSpPr>
          <p:nvPr/>
        </p:nvCxnSpPr>
        <p:spPr>
          <a:xfrm flipH="1">
            <a:off x="1609402" y="1921998"/>
            <a:ext cx="2" cy="218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09403" y="2631447"/>
            <a:ext cx="0" cy="280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09402" y="3434879"/>
            <a:ext cx="1" cy="239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609402" y="4197929"/>
            <a:ext cx="2" cy="239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62718" y="1506071"/>
            <a:ext cx="4166268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Расчеты нормативов допустимых выбросов, нормативов допустимых сбросов в отношении  радиоактивных, высокотоксичных веществ, веществ, обладающих канцерогенными, мутагенными свойствами (веществ I, II класса опасности) при наличии таких веществ в выбросах и сбросах</a:t>
            </a:r>
            <a:endParaRPr lang="ru-RU" sz="1400" i="1" dirty="0"/>
          </a:p>
        </p:txBody>
      </p:sp>
      <p:cxnSp>
        <p:nvCxnSpPr>
          <p:cNvPr id="41" name="Прямая соединительная линия 40"/>
          <p:cNvCxnSpPr>
            <a:stCxn id="17" idx="3"/>
          </p:cNvCxnSpPr>
          <p:nvPr/>
        </p:nvCxnSpPr>
        <p:spPr>
          <a:xfrm flipV="1">
            <a:off x="6165094" y="904900"/>
            <a:ext cx="15311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696200" y="904900"/>
            <a:ext cx="0" cy="49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amureco.ru/sites/default/files/gallery/zemlya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42" y="3862823"/>
            <a:ext cx="1599562" cy="10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46786E9-B170-449F-8982-100E6238E173}"/>
              </a:ext>
            </a:extLst>
          </p:cNvPr>
          <p:cNvSpPr txBox="1"/>
          <p:nvPr/>
        </p:nvSpPr>
        <p:spPr>
          <a:xfrm>
            <a:off x="4390342" y="3339603"/>
            <a:ext cx="39266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Статья 22 Федерального закона от 10.01.2002 № 7-ФЗ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9F90A2E-8DFA-4216-B84E-9C2BDA13D189}"/>
              </a:ext>
            </a:extLst>
          </p:cNvPr>
          <p:cNvCxnSpPr/>
          <p:nvPr/>
        </p:nvCxnSpPr>
        <p:spPr>
          <a:xfrm>
            <a:off x="6327080" y="3106509"/>
            <a:ext cx="0" cy="280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568633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990955" y="80427"/>
            <a:ext cx="716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Содержание  программы производственного экологического контроля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790" y="702242"/>
            <a:ext cx="278094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Программа ПЭК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5790" y="1200404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об инвентаризации выбросов загрязняющих веществ в атмосферный воздух и их источников</a:t>
            </a:r>
            <a:endParaRPr lang="ru-RU" sz="1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5790" y="1924968"/>
            <a:ext cx="837616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об инвентаризации сбросов загрязняющих веществ в окружающую среду и их источников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5790" y="2423191"/>
            <a:ext cx="837616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об инвентаризации отходов производства и потребления и объектов их размещения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790" y="2906962"/>
            <a:ext cx="837616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о подразделениях и (или) должностных лицах, отвечающих за осуществление ПЭК</a:t>
            </a:r>
            <a:endParaRPr lang="ru-RU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5790" y="3429790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о периодичности и методах осуществления ПЭК, местах отбора проб и методиках (методах) измерений</a:t>
            </a:r>
            <a:endParaRPr lang="ru-RU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5790" y="4171113"/>
            <a:ext cx="8376162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о собственных и (или) привлекаемых испытательных лабораториях (центрах), аккредитованных в соответствии с законодательством Российской Федерации об аккредитации в национальной системе аккредитации</a:t>
            </a:r>
            <a:endParaRPr lang="ru-RU" sz="1400" i="1" dirty="0"/>
          </a:p>
        </p:txBody>
      </p:sp>
      <p:cxnSp>
        <p:nvCxnSpPr>
          <p:cNvPr id="6" name="Прямая соединительная линия 5"/>
          <p:cNvCxnSpPr>
            <a:stCxn id="17" idx="1"/>
          </p:cNvCxnSpPr>
          <p:nvPr/>
        </p:nvCxnSpPr>
        <p:spPr>
          <a:xfrm flipH="1" flipV="1">
            <a:off x="218934" y="856130"/>
            <a:ext cx="2868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8934" y="856130"/>
            <a:ext cx="0" cy="368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18934" y="4540445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0" idx="1"/>
          </p:cNvCxnSpPr>
          <p:nvPr/>
        </p:nvCxnSpPr>
        <p:spPr>
          <a:xfrm flipH="1">
            <a:off x="218934" y="1462014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18934" y="2078856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18934" y="2577079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Прямая соединительная линия 7168"/>
          <p:cNvCxnSpPr/>
          <p:nvPr/>
        </p:nvCxnSpPr>
        <p:spPr>
          <a:xfrm flipH="1">
            <a:off x="218934" y="3060850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Прямая соединительная линия 7171"/>
          <p:cNvCxnSpPr>
            <a:stCxn id="30" idx="1"/>
          </p:cNvCxnSpPr>
          <p:nvPr/>
        </p:nvCxnSpPr>
        <p:spPr>
          <a:xfrm flipH="1">
            <a:off x="218934" y="3691400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33713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 descr="https://static.wixstatic.com/media/cfb362_15ee526ac08d4256a9f0681c51b13ba0.jpeg">
            <a:extLst>
              <a:ext uri="{FF2B5EF4-FFF2-40B4-BE49-F238E27FC236}">
                <a16:creationId xmlns:a16="http://schemas.microsoft.com/office/drawing/2014/main" id="{74513F05-3151-4A61-AF06-DC213E2C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75" y="3335364"/>
            <a:ext cx="1668977" cy="16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9EBB1B-6B5C-412E-9810-41E0B91F5794}"/>
              </a:ext>
            </a:extLst>
          </p:cNvPr>
          <p:cNvSpPr txBox="1"/>
          <p:nvPr/>
        </p:nvSpPr>
        <p:spPr>
          <a:xfrm>
            <a:off x="2285999" y="822015"/>
            <a:ext cx="4639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Нововведения в части ПЭК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8A5AA9-73E0-4CF1-B4B1-D2527A12E84D}"/>
              </a:ext>
            </a:extLst>
          </p:cNvPr>
          <p:cNvSpPr txBox="1"/>
          <p:nvPr/>
        </p:nvSpPr>
        <p:spPr>
          <a:xfrm>
            <a:off x="1163171" y="1279089"/>
            <a:ext cx="5553635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b="1" i="1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 и индивидуальные предприниматели, осуществляющие хозяйственную и (или) иную деятельность на объектах III категории, представляют отчетность об образовании, утилизации, обезвреживании, о размещении отходов в составе отчета ПЭК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375451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11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116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205318" y="117386"/>
            <a:ext cx="550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  виды отчетности в экологии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680" y="2586866"/>
            <a:ext cx="2899075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ТП Рекультивация</a:t>
            </a:r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4309805" y="2237418"/>
            <a:ext cx="611839" cy="683535"/>
            <a:chOff x="7593013" y="5494337"/>
            <a:chExt cx="438150" cy="549276"/>
          </a:xfrm>
          <a:solidFill>
            <a:srgbClr val="0BC1C5"/>
          </a:solidFill>
        </p:grpSpPr>
        <p:sp>
          <p:nvSpPr>
            <p:cNvPr id="36" name="Freeform 1285"/>
            <p:cNvSpPr>
              <a:spLocks noEditPoints="1"/>
            </p:cNvSpPr>
            <p:nvPr/>
          </p:nvSpPr>
          <p:spPr bwMode="auto">
            <a:xfrm>
              <a:off x="7593013" y="5494337"/>
              <a:ext cx="282575" cy="282575"/>
            </a:xfrm>
            <a:custGeom>
              <a:avLst/>
              <a:gdLst>
                <a:gd name="T0" fmla="*/ 646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6 w 786"/>
                <a:gd name="T7" fmla="*/ 647 h 787"/>
                <a:gd name="T8" fmla="*/ 646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89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5 w 786"/>
                <a:gd name="T23" fmla="*/ 656 h 787"/>
                <a:gd name="T24" fmla="*/ 355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6 w 786"/>
                <a:gd name="T31" fmla="*/ 567 h 787"/>
                <a:gd name="T32" fmla="*/ 231 w 786"/>
                <a:gd name="T33" fmla="*/ 531 h 787"/>
                <a:gd name="T34" fmla="*/ 108 w 786"/>
                <a:gd name="T35" fmla="*/ 353 h 787"/>
                <a:gd name="T36" fmla="*/ 103 w 786"/>
                <a:gd name="T37" fmla="*/ 327 h 787"/>
                <a:gd name="T38" fmla="*/ 117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7 w 786"/>
                <a:gd name="T45" fmla="*/ 471 h 787"/>
                <a:gd name="T46" fmla="*/ 318 w 786"/>
                <a:gd name="T47" fmla="*/ 471 h 787"/>
                <a:gd name="T48" fmla="*/ 353 w 786"/>
                <a:gd name="T49" fmla="*/ 523 h 787"/>
                <a:gd name="T50" fmla="*/ 371 w 786"/>
                <a:gd name="T51" fmla="*/ 529 h 787"/>
                <a:gd name="T52" fmla="*/ 386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8 w 786"/>
                <a:gd name="T67" fmla="*/ 236 h 787"/>
                <a:gd name="T68" fmla="*/ 657 w 786"/>
                <a:gd name="T69" fmla="*/ 256 h 787"/>
                <a:gd name="T70" fmla="*/ 671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6" y="140"/>
                  </a:moveTo>
                  <a:cubicBezTo>
                    <a:pt x="506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6" y="787"/>
                    <a:pt x="646" y="647"/>
                  </a:cubicBezTo>
                  <a:cubicBezTo>
                    <a:pt x="786" y="507"/>
                    <a:pt x="786" y="280"/>
                    <a:pt x="646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89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5" y="656"/>
                  </a:cubicBezTo>
                  <a:lnTo>
                    <a:pt x="355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6" y="567"/>
                  </a:lnTo>
                  <a:lnTo>
                    <a:pt x="231" y="531"/>
                  </a:lnTo>
                  <a:lnTo>
                    <a:pt x="108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7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7" y="471"/>
                  </a:lnTo>
                  <a:lnTo>
                    <a:pt x="318" y="471"/>
                  </a:lnTo>
                  <a:lnTo>
                    <a:pt x="353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6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2" y="225"/>
                    <a:pt x="628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1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288"/>
            <p:cNvSpPr>
              <a:spLocks noEditPoints="1"/>
            </p:cNvSpPr>
            <p:nvPr/>
          </p:nvSpPr>
          <p:spPr bwMode="auto">
            <a:xfrm>
              <a:off x="7645400" y="5540375"/>
              <a:ext cx="385763" cy="503238"/>
            </a:xfrm>
            <a:custGeom>
              <a:avLst/>
              <a:gdLst>
                <a:gd name="T0" fmla="*/ 973 w 1069"/>
                <a:gd name="T1" fmla="*/ 0 h 1396"/>
                <a:gd name="T2" fmla="*/ 531 w 1069"/>
                <a:gd name="T3" fmla="*/ 0 h 1396"/>
                <a:gd name="T4" fmla="*/ 637 w 1069"/>
                <a:gd name="T5" fmla="*/ 268 h 1396"/>
                <a:gd name="T6" fmla="*/ 246 w 1069"/>
                <a:gd name="T7" fmla="*/ 659 h 1396"/>
                <a:gd name="T8" fmla="*/ 0 w 1069"/>
                <a:gd name="T9" fmla="*/ 572 h 1396"/>
                <a:gd name="T10" fmla="*/ 0 w 1069"/>
                <a:gd name="T11" fmla="*/ 1099 h 1396"/>
                <a:gd name="T12" fmla="*/ 0 w 1069"/>
                <a:gd name="T13" fmla="*/ 1241 h 1396"/>
                <a:gd name="T14" fmla="*/ 0 w 1069"/>
                <a:gd name="T15" fmla="*/ 1299 h 1396"/>
                <a:gd name="T16" fmla="*/ 96 w 1069"/>
                <a:gd name="T17" fmla="*/ 1396 h 1396"/>
                <a:gd name="T18" fmla="*/ 973 w 1069"/>
                <a:gd name="T19" fmla="*/ 1396 h 1396"/>
                <a:gd name="T20" fmla="*/ 1068 w 1069"/>
                <a:gd name="T21" fmla="*/ 1306 h 1396"/>
                <a:gd name="T22" fmla="*/ 1068 w 1069"/>
                <a:gd name="T23" fmla="*/ 1276 h 1396"/>
                <a:gd name="T24" fmla="*/ 1069 w 1069"/>
                <a:gd name="T25" fmla="*/ 1276 h 1396"/>
                <a:gd name="T26" fmla="*/ 1069 w 1069"/>
                <a:gd name="T27" fmla="*/ 1273 h 1396"/>
                <a:gd name="T28" fmla="*/ 1069 w 1069"/>
                <a:gd name="T29" fmla="*/ 1245 h 1396"/>
                <a:gd name="T30" fmla="*/ 1069 w 1069"/>
                <a:gd name="T31" fmla="*/ 493 h 1396"/>
                <a:gd name="T32" fmla="*/ 1069 w 1069"/>
                <a:gd name="T33" fmla="*/ 463 h 1396"/>
                <a:gd name="T34" fmla="*/ 1069 w 1069"/>
                <a:gd name="T35" fmla="*/ 441 h 1396"/>
                <a:gd name="T36" fmla="*/ 1069 w 1069"/>
                <a:gd name="T37" fmla="*/ 397 h 1396"/>
                <a:gd name="T38" fmla="*/ 1069 w 1069"/>
                <a:gd name="T39" fmla="*/ 97 h 1396"/>
                <a:gd name="T40" fmla="*/ 973 w 1069"/>
                <a:gd name="T41" fmla="*/ 0 h 1396"/>
                <a:gd name="T42" fmla="*/ 737 w 1069"/>
                <a:gd name="T43" fmla="*/ 198 h 1396"/>
                <a:gd name="T44" fmla="*/ 737 w 1069"/>
                <a:gd name="T45" fmla="*/ 198 h 1396"/>
                <a:gd name="T46" fmla="*/ 938 w 1069"/>
                <a:gd name="T47" fmla="*/ 198 h 1396"/>
                <a:gd name="T48" fmla="*/ 938 w 1069"/>
                <a:gd name="T49" fmla="*/ 260 h 1396"/>
                <a:gd name="T50" fmla="*/ 737 w 1069"/>
                <a:gd name="T51" fmla="*/ 260 h 1396"/>
                <a:gd name="T52" fmla="*/ 737 w 1069"/>
                <a:gd name="T53" fmla="*/ 198 h 1396"/>
                <a:gd name="T54" fmla="*/ 737 w 1069"/>
                <a:gd name="T55" fmla="*/ 375 h 1396"/>
                <a:gd name="T56" fmla="*/ 737 w 1069"/>
                <a:gd name="T57" fmla="*/ 375 h 1396"/>
                <a:gd name="T58" fmla="*/ 938 w 1069"/>
                <a:gd name="T59" fmla="*/ 375 h 1396"/>
                <a:gd name="T60" fmla="*/ 938 w 1069"/>
                <a:gd name="T61" fmla="*/ 436 h 1396"/>
                <a:gd name="T62" fmla="*/ 737 w 1069"/>
                <a:gd name="T63" fmla="*/ 436 h 1396"/>
                <a:gd name="T64" fmla="*/ 737 w 1069"/>
                <a:gd name="T65" fmla="*/ 375 h 1396"/>
                <a:gd name="T66" fmla="*/ 664 w 1069"/>
                <a:gd name="T67" fmla="*/ 1189 h 1396"/>
                <a:gd name="T68" fmla="*/ 664 w 1069"/>
                <a:gd name="T69" fmla="*/ 1189 h 1396"/>
                <a:gd name="T70" fmla="*/ 116 w 1069"/>
                <a:gd name="T71" fmla="*/ 1189 h 1396"/>
                <a:gd name="T72" fmla="*/ 116 w 1069"/>
                <a:gd name="T73" fmla="*/ 1127 h 1396"/>
                <a:gd name="T74" fmla="*/ 664 w 1069"/>
                <a:gd name="T75" fmla="*/ 1127 h 1396"/>
                <a:gd name="T76" fmla="*/ 664 w 1069"/>
                <a:gd name="T77" fmla="*/ 1189 h 1396"/>
                <a:gd name="T78" fmla="*/ 664 w 1069"/>
                <a:gd name="T79" fmla="*/ 1007 h 1396"/>
                <a:gd name="T80" fmla="*/ 664 w 1069"/>
                <a:gd name="T81" fmla="*/ 1007 h 1396"/>
                <a:gd name="T82" fmla="*/ 116 w 1069"/>
                <a:gd name="T83" fmla="*/ 1007 h 1396"/>
                <a:gd name="T84" fmla="*/ 116 w 1069"/>
                <a:gd name="T85" fmla="*/ 945 h 1396"/>
                <a:gd name="T86" fmla="*/ 664 w 1069"/>
                <a:gd name="T87" fmla="*/ 945 h 1396"/>
                <a:gd name="T88" fmla="*/ 664 w 1069"/>
                <a:gd name="T89" fmla="*/ 1007 h 1396"/>
                <a:gd name="T90" fmla="*/ 664 w 1069"/>
                <a:gd name="T91" fmla="*/ 824 h 1396"/>
                <a:gd name="T92" fmla="*/ 664 w 1069"/>
                <a:gd name="T93" fmla="*/ 824 h 1396"/>
                <a:gd name="T94" fmla="*/ 116 w 1069"/>
                <a:gd name="T95" fmla="*/ 824 h 1396"/>
                <a:gd name="T96" fmla="*/ 116 w 1069"/>
                <a:gd name="T97" fmla="*/ 763 h 1396"/>
                <a:gd name="T98" fmla="*/ 664 w 1069"/>
                <a:gd name="T99" fmla="*/ 763 h 1396"/>
                <a:gd name="T100" fmla="*/ 664 w 1069"/>
                <a:gd name="T101" fmla="*/ 82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9" h="1396">
                  <a:moveTo>
                    <a:pt x="973" y="0"/>
                  </a:moveTo>
                  <a:lnTo>
                    <a:pt x="531" y="0"/>
                  </a:lnTo>
                  <a:cubicBezTo>
                    <a:pt x="597" y="70"/>
                    <a:pt x="637" y="164"/>
                    <a:pt x="637" y="268"/>
                  </a:cubicBezTo>
                  <a:cubicBezTo>
                    <a:pt x="637" y="484"/>
                    <a:pt x="462" y="659"/>
                    <a:pt x="246" y="659"/>
                  </a:cubicBezTo>
                  <a:cubicBezTo>
                    <a:pt x="153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3" y="1396"/>
                    <a:pt x="96" y="1396"/>
                  </a:cubicBezTo>
                  <a:lnTo>
                    <a:pt x="973" y="1396"/>
                  </a:lnTo>
                  <a:cubicBezTo>
                    <a:pt x="1023" y="1396"/>
                    <a:pt x="1064" y="1356"/>
                    <a:pt x="1068" y="1306"/>
                  </a:cubicBezTo>
                  <a:lnTo>
                    <a:pt x="1068" y="1276"/>
                  </a:lnTo>
                  <a:lnTo>
                    <a:pt x="1069" y="1276"/>
                  </a:lnTo>
                  <a:lnTo>
                    <a:pt x="1069" y="1273"/>
                  </a:lnTo>
                  <a:lnTo>
                    <a:pt x="1069" y="1245"/>
                  </a:lnTo>
                  <a:lnTo>
                    <a:pt x="1069" y="493"/>
                  </a:lnTo>
                  <a:lnTo>
                    <a:pt x="1069" y="463"/>
                  </a:lnTo>
                  <a:lnTo>
                    <a:pt x="1069" y="441"/>
                  </a:lnTo>
                  <a:lnTo>
                    <a:pt x="1069" y="397"/>
                  </a:lnTo>
                  <a:lnTo>
                    <a:pt x="1069" y="97"/>
                  </a:lnTo>
                  <a:cubicBezTo>
                    <a:pt x="1069" y="44"/>
                    <a:pt x="1026" y="0"/>
                    <a:pt x="973" y="0"/>
                  </a:cubicBezTo>
                  <a:close/>
                  <a:moveTo>
                    <a:pt x="737" y="198"/>
                  </a:moveTo>
                  <a:lnTo>
                    <a:pt x="737" y="198"/>
                  </a:lnTo>
                  <a:lnTo>
                    <a:pt x="938" y="198"/>
                  </a:lnTo>
                  <a:lnTo>
                    <a:pt x="938" y="260"/>
                  </a:lnTo>
                  <a:lnTo>
                    <a:pt x="737" y="260"/>
                  </a:lnTo>
                  <a:lnTo>
                    <a:pt x="737" y="198"/>
                  </a:lnTo>
                  <a:close/>
                  <a:moveTo>
                    <a:pt x="737" y="375"/>
                  </a:moveTo>
                  <a:lnTo>
                    <a:pt x="737" y="375"/>
                  </a:lnTo>
                  <a:lnTo>
                    <a:pt x="938" y="375"/>
                  </a:lnTo>
                  <a:lnTo>
                    <a:pt x="938" y="436"/>
                  </a:lnTo>
                  <a:lnTo>
                    <a:pt x="737" y="436"/>
                  </a:lnTo>
                  <a:lnTo>
                    <a:pt x="737" y="375"/>
                  </a:lnTo>
                  <a:close/>
                  <a:moveTo>
                    <a:pt x="664" y="1189"/>
                  </a:moveTo>
                  <a:lnTo>
                    <a:pt x="664" y="1189"/>
                  </a:lnTo>
                  <a:lnTo>
                    <a:pt x="116" y="1189"/>
                  </a:lnTo>
                  <a:lnTo>
                    <a:pt x="116" y="1127"/>
                  </a:lnTo>
                  <a:lnTo>
                    <a:pt x="664" y="1127"/>
                  </a:lnTo>
                  <a:lnTo>
                    <a:pt x="664" y="1189"/>
                  </a:lnTo>
                  <a:close/>
                  <a:moveTo>
                    <a:pt x="664" y="1007"/>
                  </a:moveTo>
                  <a:lnTo>
                    <a:pt x="664" y="1007"/>
                  </a:lnTo>
                  <a:lnTo>
                    <a:pt x="116" y="1007"/>
                  </a:lnTo>
                  <a:lnTo>
                    <a:pt x="116" y="945"/>
                  </a:lnTo>
                  <a:lnTo>
                    <a:pt x="664" y="945"/>
                  </a:lnTo>
                  <a:lnTo>
                    <a:pt x="664" y="1007"/>
                  </a:lnTo>
                  <a:close/>
                  <a:moveTo>
                    <a:pt x="664" y="824"/>
                  </a:moveTo>
                  <a:lnTo>
                    <a:pt x="664" y="824"/>
                  </a:lnTo>
                  <a:lnTo>
                    <a:pt x="116" y="824"/>
                  </a:lnTo>
                  <a:lnTo>
                    <a:pt x="116" y="763"/>
                  </a:lnTo>
                  <a:lnTo>
                    <a:pt x="664" y="763"/>
                  </a:lnTo>
                  <a:lnTo>
                    <a:pt x="664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080529" y="1473484"/>
            <a:ext cx="576959" cy="634960"/>
            <a:chOff x="8307388" y="5499100"/>
            <a:chExt cx="531812" cy="720725"/>
          </a:xfrm>
          <a:solidFill>
            <a:srgbClr val="3A9684"/>
          </a:solidFill>
        </p:grpSpPr>
        <p:sp>
          <p:nvSpPr>
            <p:cNvPr id="42" name="Freeform 992"/>
            <p:cNvSpPr>
              <a:spLocks noEditPoints="1"/>
            </p:cNvSpPr>
            <p:nvPr/>
          </p:nvSpPr>
          <p:spPr bwMode="auto">
            <a:xfrm>
              <a:off x="8482126" y="5591316"/>
              <a:ext cx="12700" cy="11113"/>
            </a:xfrm>
            <a:custGeom>
              <a:avLst/>
              <a:gdLst>
                <a:gd name="T0" fmla="*/ 8 w 33"/>
                <a:gd name="T1" fmla="*/ 2 h 32"/>
                <a:gd name="T2" fmla="*/ 2 w 33"/>
                <a:gd name="T3" fmla="*/ 8 h 32"/>
                <a:gd name="T4" fmla="*/ 0 w 33"/>
                <a:gd name="T5" fmla="*/ 16 h 32"/>
                <a:gd name="T6" fmla="*/ 2 w 33"/>
                <a:gd name="T7" fmla="*/ 25 h 32"/>
                <a:gd name="T8" fmla="*/ 8 w 33"/>
                <a:gd name="T9" fmla="*/ 31 h 32"/>
                <a:gd name="T10" fmla="*/ 16 w 33"/>
                <a:gd name="T11" fmla="*/ 32 h 32"/>
                <a:gd name="T12" fmla="*/ 28 w 33"/>
                <a:gd name="T13" fmla="*/ 28 h 32"/>
                <a:gd name="T14" fmla="*/ 33 w 33"/>
                <a:gd name="T15" fmla="*/ 16 h 32"/>
                <a:gd name="T16" fmla="*/ 29 w 33"/>
                <a:gd name="T17" fmla="*/ 4 h 32"/>
                <a:gd name="T18" fmla="*/ 16 w 33"/>
                <a:gd name="T19" fmla="*/ 0 h 32"/>
                <a:gd name="T20" fmla="*/ 8 w 33"/>
                <a:gd name="T21" fmla="*/ 2 h 32"/>
                <a:gd name="T22" fmla="*/ 16 w 33"/>
                <a:gd name="T23" fmla="*/ 6 h 32"/>
                <a:gd name="T24" fmla="*/ 16 w 33"/>
                <a:gd name="T25" fmla="*/ 6 h 32"/>
                <a:gd name="T26" fmla="*/ 22 w 33"/>
                <a:gd name="T27" fmla="*/ 9 h 32"/>
                <a:gd name="T28" fmla="*/ 24 w 33"/>
                <a:gd name="T29" fmla="*/ 16 h 32"/>
                <a:gd name="T30" fmla="*/ 22 w 33"/>
                <a:gd name="T31" fmla="*/ 23 h 32"/>
                <a:gd name="T32" fmla="*/ 16 w 33"/>
                <a:gd name="T33" fmla="*/ 26 h 32"/>
                <a:gd name="T34" fmla="*/ 11 w 33"/>
                <a:gd name="T35" fmla="*/ 23 h 32"/>
                <a:gd name="T36" fmla="*/ 8 w 33"/>
                <a:gd name="T37" fmla="*/ 16 h 32"/>
                <a:gd name="T38" fmla="*/ 11 w 33"/>
                <a:gd name="T39" fmla="*/ 9 h 32"/>
                <a:gd name="T40" fmla="*/ 16 w 33"/>
                <a:gd name="T4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2">
                  <a:moveTo>
                    <a:pt x="8" y="2"/>
                  </a:moveTo>
                  <a:cubicBezTo>
                    <a:pt x="5" y="3"/>
                    <a:pt x="3" y="5"/>
                    <a:pt x="2" y="8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3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ubicBezTo>
                    <a:pt x="32" y="25"/>
                    <a:pt x="33" y="21"/>
                    <a:pt x="33" y="16"/>
                  </a:cubicBezTo>
                  <a:cubicBezTo>
                    <a:pt x="33" y="11"/>
                    <a:pt x="32" y="7"/>
                    <a:pt x="29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3" y="0"/>
                    <a:pt x="10" y="0"/>
                    <a:pt x="8" y="2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4" y="13"/>
                    <a:pt x="24" y="16"/>
                  </a:cubicBezTo>
                  <a:cubicBezTo>
                    <a:pt x="24" y="19"/>
                    <a:pt x="24" y="22"/>
                    <a:pt x="22" y="23"/>
                  </a:cubicBezTo>
                  <a:cubicBezTo>
                    <a:pt x="21" y="25"/>
                    <a:pt x="19" y="26"/>
                    <a:pt x="16" y="26"/>
                  </a:cubicBezTo>
                  <a:cubicBezTo>
                    <a:pt x="14" y="26"/>
                    <a:pt x="12" y="25"/>
                    <a:pt x="11" y="23"/>
                  </a:cubicBezTo>
                  <a:cubicBezTo>
                    <a:pt x="9" y="22"/>
                    <a:pt x="8" y="19"/>
                    <a:pt x="8" y="16"/>
                  </a:cubicBezTo>
                  <a:cubicBezTo>
                    <a:pt x="8" y="13"/>
                    <a:pt x="9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993"/>
            <p:cNvSpPr>
              <a:spLocks noEditPoints="1"/>
            </p:cNvSpPr>
            <p:nvPr/>
          </p:nvSpPr>
          <p:spPr bwMode="auto">
            <a:xfrm>
              <a:off x="8496413" y="5591316"/>
              <a:ext cx="11113" cy="11113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32 h 32"/>
                <a:gd name="T4" fmla="*/ 21 w 32"/>
                <a:gd name="T5" fmla="*/ 32 h 32"/>
                <a:gd name="T6" fmla="*/ 29 w 32"/>
                <a:gd name="T7" fmla="*/ 29 h 32"/>
                <a:gd name="T8" fmla="*/ 32 w 32"/>
                <a:gd name="T9" fmla="*/ 24 h 32"/>
                <a:gd name="T10" fmla="*/ 30 w 32"/>
                <a:gd name="T11" fmla="*/ 19 h 32"/>
                <a:gd name="T12" fmla="*/ 25 w 32"/>
                <a:gd name="T13" fmla="*/ 16 h 32"/>
                <a:gd name="T14" fmla="*/ 29 w 32"/>
                <a:gd name="T15" fmla="*/ 13 h 32"/>
                <a:gd name="T16" fmla="*/ 31 w 32"/>
                <a:gd name="T17" fmla="*/ 8 h 32"/>
                <a:gd name="T18" fmla="*/ 28 w 32"/>
                <a:gd name="T19" fmla="*/ 2 h 32"/>
                <a:gd name="T20" fmla="*/ 19 w 32"/>
                <a:gd name="T21" fmla="*/ 0 h 32"/>
                <a:gd name="T22" fmla="*/ 0 w 32"/>
                <a:gd name="T23" fmla="*/ 0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18 h 32"/>
                <a:gd name="T46" fmla="*/ 9 w 32"/>
                <a:gd name="T47" fmla="*/ 18 h 32"/>
                <a:gd name="T48" fmla="*/ 13 w 32"/>
                <a:gd name="T49" fmla="*/ 18 h 32"/>
                <a:gd name="T50" fmla="*/ 21 w 32"/>
                <a:gd name="T51" fmla="*/ 19 h 32"/>
                <a:gd name="T52" fmla="*/ 23 w 32"/>
                <a:gd name="T53" fmla="*/ 22 h 32"/>
                <a:gd name="T54" fmla="*/ 21 w 32"/>
                <a:gd name="T55" fmla="*/ 26 h 32"/>
                <a:gd name="T56" fmla="*/ 16 w 32"/>
                <a:gd name="T57" fmla="*/ 26 h 32"/>
                <a:gd name="T58" fmla="*/ 9 w 32"/>
                <a:gd name="T59" fmla="*/ 26 h 32"/>
                <a:gd name="T60" fmla="*/ 9 w 32"/>
                <a:gd name="T6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994"/>
            <p:cNvSpPr>
              <a:spLocks/>
            </p:cNvSpPr>
            <p:nvPr/>
          </p:nvSpPr>
          <p:spPr bwMode="auto">
            <a:xfrm>
              <a:off x="8515464" y="5613542"/>
              <a:ext cx="6350" cy="3175"/>
            </a:xfrm>
            <a:custGeom>
              <a:avLst/>
              <a:gdLst>
                <a:gd name="T0" fmla="*/ 15 w 19"/>
                <a:gd name="T1" fmla="*/ 0 h 9"/>
                <a:gd name="T2" fmla="*/ 13 w 19"/>
                <a:gd name="T3" fmla="*/ 4 h 9"/>
                <a:gd name="T4" fmla="*/ 9 w 19"/>
                <a:gd name="T5" fmla="*/ 5 h 9"/>
                <a:gd name="T6" fmla="*/ 5 w 19"/>
                <a:gd name="T7" fmla="*/ 4 h 9"/>
                <a:gd name="T8" fmla="*/ 4 w 19"/>
                <a:gd name="T9" fmla="*/ 0 h 9"/>
                <a:gd name="T10" fmla="*/ 0 w 19"/>
                <a:gd name="T11" fmla="*/ 0 h 9"/>
                <a:gd name="T12" fmla="*/ 3 w 19"/>
                <a:gd name="T13" fmla="*/ 7 h 9"/>
                <a:gd name="T14" fmla="*/ 9 w 19"/>
                <a:gd name="T15" fmla="*/ 9 h 9"/>
                <a:gd name="T16" fmla="*/ 13 w 19"/>
                <a:gd name="T17" fmla="*/ 8 h 9"/>
                <a:gd name="T18" fmla="*/ 16 w 19"/>
                <a:gd name="T19" fmla="*/ 7 h 9"/>
                <a:gd name="T20" fmla="*/ 19 w 19"/>
                <a:gd name="T21" fmla="*/ 0 h 9"/>
                <a:gd name="T22" fmla="*/ 15 w 19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9">
                  <a:moveTo>
                    <a:pt x="15" y="0"/>
                  </a:moveTo>
                  <a:cubicBezTo>
                    <a:pt x="15" y="2"/>
                    <a:pt x="14" y="3"/>
                    <a:pt x="13" y="4"/>
                  </a:cubicBezTo>
                  <a:cubicBezTo>
                    <a:pt x="12" y="4"/>
                    <a:pt x="11" y="5"/>
                    <a:pt x="9" y="5"/>
                  </a:cubicBezTo>
                  <a:cubicBezTo>
                    <a:pt x="8" y="5"/>
                    <a:pt x="6" y="4"/>
                    <a:pt x="5" y="4"/>
                  </a:cubicBezTo>
                  <a:cubicBezTo>
                    <a:pt x="5" y="3"/>
                    <a:pt x="4" y="2"/>
                    <a:pt x="4" y="0"/>
                  </a:cubicBezTo>
                  <a:lnTo>
                    <a:pt x="0" y="0"/>
                  </a:lnTo>
                  <a:cubicBezTo>
                    <a:pt x="0" y="3"/>
                    <a:pt x="1" y="5"/>
                    <a:pt x="3" y="7"/>
                  </a:cubicBezTo>
                  <a:cubicBezTo>
                    <a:pt x="4" y="8"/>
                    <a:pt x="7" y="9"/>
                    <a:pt x="9" y="9"/>
                  </a:cubicBezTo>
                  <a:cubicBezTo>
                    <a:pt x="11" y="9"/>
                    <a:pt x="12" y="9"/>
                    <a:pt x="13" y="8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8" y="5"/>
                    <a:pt x="19" y="3"/>
                    <a:pt x="19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995"/>
            <p:cNvSpPr>
              <a:spLocks/>
            </p:cNvSpPr>
            <p:nvPr/>
          </p:nvSpPr>
          <p:spPr bwMode="auto">
            <a:xfrm>
              <a:off x="8490063" y="5643705"/>
              <a:ext cx="9525" cy="11113"/>
            </a:xfrm>
            <a:custGeom>
              <a:avLst/>
              <a:gdLst>
                <a:gd name="T0" fmla="*/ 21 w 30"/>
                <a:gd name="T1" fmla="*/ 0 h 32"/>
                <a:gd name="T2" fmla="*/ 21 w 30"/>
                <a:gd name="T3" fmla="*/ 12 h 32"/>
                <a:gd name="T4" fmla="*/ 9 w 30"/>
                <a:gd name="T5" fmla="*/ 12 h 32"/>
                <a:gd name="T6" fmla="*/ 9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9 w 30"/>
                <a:gd name="T13" fmla="*/ 32 h 32"/>
                <a:gd name="T14" fmla="*/ 9 w 30"/>
                <a:gd name="T15" fmla="*/ 18 h 32"/>
                <a:gd name="T16" fmla="*/ 21 w 30"/>
                <a:gd name="T17" fmla="*/ 18 h 32"/>
                <a:gd name="T18" fmla="*/ 21 w 30"/>
                <a:gd name="T19" fmla="*/ 32 h 32"/>
                <a:gd name="T20" fmla="*/ 30 w 30"/>
                <a:gd name="T21" fmla="*/ 32 h 32"/>
                <a:gd name="T22" fmla="*/ 30 w 30"/>
                <a:gd name="T23" fmla="*/ 0 h 32"/>
                <a:gd name="T24" fmla="*/ 21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0"/>
                  </a:move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96"/>
            <p:cNvSpPr>
              <a:spLocks/>
            </p:cNvSpPr>
            <p:nvPr/>
          </p:nvSpPr>
          <p:spPr bwMode="auto">
            <a:xfrm>
              <a:off x="8598015" y="5670693"/>
              <a:ext cx="11113" cy="11113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21 w 30"/>
                <a:gd name="T9" fmla="*/ 12 h 32"/>
                <a:gd name="T10" fmla="*/ 9 w 30"/>
                <a:gd name="T11" fmla="*/ 12 h 32"/>
                <a:gd name="T12" fmla="*/ 9 w 30"/>
                <a:gd name="T13" fmla="*/ 0 h 32"/>
                <a:gd name="T14" fmla="*/ 0 w 30"/>
                <a:gd name="T15" fmla="*/ 0 h 32"/>
                <a:gd name="T16" fmla="*/ 0 w 30"/>
                <a:gd name="T17" fmla="*/ 32 h 32"/>
                <a:gd name="T18" fmla="*/ 9 w 30"/>
                <a:gd name="T19" fmla="*/ 32 h 32"/>
                <a:gd name="T20" fmla="*/ 9 w 30"/>
                <a:gd name="T21" fmla="*/ 18 h 32"/>
                <a:gd name="T22" fmla="*/ 21 w 30"/>
                <a:gd name="T23" fmla="*/ 18 h 32"/>
                <a:gd name="T24" fmla="*/ 21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997"/>
            <p:cNvSpPr>
              <a:spLocks noEditPoints="1"/>
            </p:cNvSpPr>
            <p:nvPr/>
          </p:nvSpPr>
          <p:spPr bwMode="auto">
            <a:xfrm>
              <a:off x="8634528" y="5669106"/>
              <a:ext cx="12700" cy="12700"/>
            </a:xfrm>
            <a:custGeom>
              <a:avLst/>
              <a:gdLst>
                <a:gd name="T0" fmla="*/ 8 w 34"/>
                <a:gd name="T1" fmla="*/ 31 h 33"/>
                <a:gd name="T2" fmla="*/ 17 w 34"/>
                <a:gd name="T3" fmla="*/ 33 h 33"/>
                <a:gd name="T4" fmla="*/ 29 w 34"/>
                <a:gd name="T5" fmla="*/ 29 h 33"/>
                <a:gd name="T6" fmla="*/ 34 w 34"/>
                <a:gd name="T7" fmla="*/ 17 h 33"/>
                <a:gd name="T8" fmla="*/ 32 w 34"/>
                <a:gd name="T9" fmla="*/ 10 h 33"/>
                <a:gd name="T10" fmla="*/ 29 w 34"/>
                <a:gd name="T11" fmla="*/ 5 h 33"/>
                <a:gd name="T12" fmla="*/ 23 w 34"/>
                <a:gd name="T13" fmla="*/ 2 h 33"/>
                <a:gd name="T14" fmla="*/ 17 w 34"/>
                <a:gd name="T15" fmla="*/ 0 h 33"/>
                <a:gd name="T16" fmla="*/ 8 w 34"/>
                <a:gd name="T17" fmla="*/ 2 h 33"/>
                <a:gd name="T18" fmla="*/ 2 w 34"/>
                <a:gd name="T19" fmla="*/ 8 h 33"/>
                <a:gd name="T20" fmla="*/ 0 w 34"/>
                <a:gd name="T21" fmla="*/ 16 h 33"/>
                <a:gd name="T22" fmla="*/ 2 w 34"/>
                <a:gd name="T23" fmla="*/ 26 h 33"/>
                <a:gd name="T24" fmla="*/ 8 w 34"/>
                <a:gd name="T25" fmla="*/ 31 h 33"/>
                <a:gd name="T26" fmla="*/ 11 w 34"/>
                <a:gd name="T27" fmla="*/ 10 h 33"/>
                <a:gd name="T28" fmla="*/ 11 w 34"/>
                <a:gd name="T29" fmla="*/ 10 h 33"/>
                <a:gd name="T30" fmla="*/ 17 w 34"/>
                <a:gd name="T31" fmla="*/ 7 h 33"/>
                <a:gd name="T32" fmla="*/ 22 w 34"/>
                <a:gd name="T33" fmla="*/ 10 h 33"/>
                <a:gd name="T34" fmla="*/ 25 w 34"/>
                <a:gd name="T35" fmla="*/ 17 h 33"/>
                <a:gd name="T36" fmla="*/ 22 w 34"/>
                <a:gd name="T37" fmla="*/ 24 h 33"/>
                <a:gd name="T38" fmla="*/ 17 w 34"/>
                <a:gd name="T39" fmla="*/ 27 h 33"/>
                <a:gd name="T40" fmla="*/ 11 w 34"/>
                <a:gd name="T41" fmla="*/ 24 h 33"/>
                <a:gd name="T42" fmla="*/ 9 w 34"/>
                <a:gd name="T43" fmla="*/ 17 h 33"/>
                <a:gd name="T44" fmla="*/ 11 w 3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3">
                  <a:moveTo>
                    <a:pt x="8" y="31"/>
                  </a:move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4"/>
                    <a:pt x="33" y="12"/>
                    <a:pt x="32" y="10"/>
                  </a:cubicBezTo>
                  <a:cubicBezTo>
                    <a:pt x="32" y="8"/>
                    <a:pt x="30" y="7"/>
                    <a:pt x="29" y="5"/>
                  </a:cubicBezTo>
                  <a:cubicBezTo>
                    <a:pt x="27" y="4"/>
                    <a:pt x="25" y="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13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4" y="7"/>
                    <a:pt x="17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2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9" y="22"/>
                    <a:pt x="9" y="20"/>
                    <a:pt x="9" y="17"/>
                  </a:cubicBezTo>
                  <a:cubicBezTo>
                    <a:pt x="9" y="14"/>
                    <a:pt x="9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998"/>
            <p:cNvSpPr>
              <a:spLocks noEditPoints="1"/>
            </p:cNvSpPr>
            <p:nvPr/>
          </p:nvSpPr>
          <p:spPr bwMode="auto">
            <a:xfrm>
              <a:off x="8388462" y="5561153"/>
              <a:ext cx="14288" cy="15875"/>
            </a:xfrm>
            <a:custGeom>
              <a:avLst/>
              <a:gdLst>
                <a:gd name="T0" fmla="*/ 34 w 38"/>
                <a:gd name="T1" fmla="*/ 8 h 44"/>
                <a:gd name="T2" fmla="*/ 34 w 38"/>
                <a:gd name="T3" fmla="*/ 0 h 44"/>
                <a:gd name="T4" fmla="*/ 0 w 38"/>
                <a:gd name="T5" fmla="*/ 0 h 44"/>
                <a:gd name="T6" fmla="*/ 0 w 38"/>
                <a:gd name="T7" fmla="*/ 44 h 44"/>
                <a:gd name="T8" fmla="*/ 21 w 38"/>
                <a:gd name="T9" fmla="*/ 44 h 44"/>
                <a:gd name="T10" fmla="*/ 30 w 38"/>
                <a:gd name="T11" fmla="*/ 43 h 44"/>
                <a:gd name="T12" fmla="*/ 35 w 38"/>
                <a:gd name="T13" fmla="*/ 38 h 44"/>
                <a:gd name="T14" fmla="*/ 38 w 38"/>
                <a:gd name="T15" fmla="*/ 31 h 44"/>
                <a:gd name="T16" fmla="*/ 35 w 38"/>
                <a:gd name="T17" fmla="*/ 23 h 44"/>
                <a:gd name="T18" fmla="*/ 30 w 38"/>
                <a:gd name="T19" fmla="*/ 19 h 44"/>
                <a:gd name="T20" fmla="*/ 21 w 38"/>
                <a:gd name="T21" fmla="*/ 18 h 44"/>
                <a:gd name="T22" fmla="*/ 9 w 38"/>
                <a:gd name="T23" fmla="*/ 18 h 44"/>
                <a:gd name="T24" fmla="*/ 9 w 38"/>
                <a:gd name="T25" fmla="*/ 8 h 44"/>
                <a:gd name="T26" fmla="*/ 34 w 38"/>
                <a:gd name="T27" fmla="*/ 8 h 44"/>
                <a:gd name="T28" fmla="*/ 18 w 38"/>
                <a:gd name="T29" fmla="*/ 25 h 44"/>
                <a:gd name="T30" fmla="*/ 18 w 38"/>
                <a:gd name="T31" fmla="*/ 25 h 44"/>
                <a:gd name="T32" fmla="*/ 26 w 38"/>
                <a:gd name="T33" fmla="*/ 26 h 44"/>
                <a:gd name="T34" fmla="*/ 28 w 38"/>
                <a:gd name="T35" fmla="*/ 31 h 44"/>
                <a:gd name="T36" fmla="*/ 27 w 38"/>
                <a:gd name="T37" fmla="*/ 34 h 44"/>
                <a:gd name="T38" fmla="*/ 24 w 38"/>
                <a:gd name="T39" fmla="*/ 36 h 44"/>
                <a:gd name="T40" fmla="*/ 18 w 38"/>
                <a:gd name="T41" fmla="*/ 36 h 44"/>
                <a:gd name="T42" fmla="*/ 9 w 38"/>
                <a:gd name="T43" fmla="*/ 36 h 44"/>
                <a:gd name="T44" fmla="*/ 9 w 38"/>
                <a:gd name="T45" fmla="*/ 25 h 44"/>
                <a:gd name="T46" fmla="*/ 18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34" y="8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8"/>
                  </a:lnTo>
                  <a:lnTo>
                    <a:pt x="34" y="8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999"/>
            <p:cNvSpPr>
              <a:spLocks noEditPoints="1"/>
            </p:cNvSpPr>
            <p:nvPr/>
          </p:nvSpPr>
          <p:spPr bwMode="auto">
            <a:xfrm>
              <a:off x="8404337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5 w 31"/>
                <a:gd name="T3" fmla="*/ 15 h 32"/>
                <a:gd name="T4" fmla="*/ 1 w 31"/>
                <a:gd name="T5" fmla="*/ 18 h 32"/>
                <a:gd name="T6" fmla="*/ 0 w 31"/>
                <a:gd name="T7" fmla="*/ 23 h 32"/>
                <a:gd name="T8" fmla="*/ 3 w 31"/>
                <a:gd name="T9" fmla="*/ 30 h 32"/>
                <a:gd name="T10" fmla="*/ 11 w 31"/>
                <a:gd name="T11" fmla="*/ 32 h 32"/>
                <a:gd name="T12" fmla="*/ 16 w 31"/>
                <a:gd name="T13" fmla="*/ 31 h 32"/>
                <a:gd name="T14" fmla="*/ 21 w 31"/>
                <a:gd name="T15" fmla="*/ 28 h 32"/>
                <a:gd name="T16" fmla="*/ 21 w 31"/>
                <a:gd name="T17" fmla="*/ 29 h 32"/>
                <a:gd name="T18" fmla="*/ 22 w 31"/>
                <a:gd name="T19" fmla="*/ 32 h 32"/>
                <a:gd name="T20" fmla="*/ 31 w 31"/>
                <a:gd name="T21" fmla="*/ 32 h 32"/>
                <a:gd name="T22" fmla="*/ 29 w 31"/>
                <a:gd name="T23" fmla="*/ 28 h 32"/>
                <a:gd name="T24" fmla="*/ 29 w 31"/>
                <a:gd name="T25" fmla="*/ 21 h 32"/>
                <a:gd name="T26" fmla="*/ 29 w 31"/>
                <a:gd name="T27" fmla="*/ 12 h 32"/>
                <a:gd name="T28" fmla="*/ 28 w 31"/>
                <a:gd name="T29" fmla="*/ 4 h 32"/>
                <a:gd name="T30" fmla="*/ 24 w 31"/>
                <a:gd name="T31" fmla="*/ 1 h 32"/>
                <a:gd name="T32" fmla="*/ 15 w 31"/>
                <a:gd name="T33" fmla="*/ 0 h 32"/>
                <a:gd name="T34" fmla="*/ 5 w 31"/>
                <a:gd name="T35" fmla="*/ 2 h 32"/>
                <a:gd name="T36" fmla="*/ 1 w 31"/>
                <a:gd name="T37" fmla="*/ 9 h 32"/>
                <a:gd name="T38" fmla="*/ 9 w 31"/>
                <a:gd name="T39" fmla="*/ 10 h 32"/>
                <a:gd name="T40" fmla="*/ 11 w 31"/>
                <a:gd name="T41" fmla="*/ 7 h 32"/>
                <a:gd name="T42" fmla="*/ 14 w 31"/>
                <a:gd name="T43" fmla="*/ 6 h 32"/>
                <a:gd name="T44" fmla="*/ 19 w 31"/>
                <a:gd name="T45" fmla="*/ 7 h 32"/>
                <a:gd name="T46" fmla="*/ 20 w 31"/>
                <a:gd name="T47" fmla="*/ 10 h 32"/>
                <a:gd name="T48" fmla="*/ 20 w 31"/>
                <a:gd name="T49" fmla="*/ 11 h 32"/>
                <a:gd name="T50" fmla="*/ 12 w 31"/>
                <a:gd name="T51" fmla="*/ 13 h 32"/>
                <a:gd name="T52" fmla="*/ 20 w 31"/>
                <a:gd name="T53" fmla="*/ 18 h 32"/>
                <a:gd name="T54" fmla="*/ 20 w 31"/>
                <a:gd name="T55" fmla="*/ 18 h 32"/>
                <a:gd name="T56" fmla="*/ 20 w 31"/>
                <a:gd name="T57" fmla="*/ 22 h 32"/>
                <a:gd name="T58" fmla="*/ 18 w 31"/>
                <a:gd name="T59" fmla="*/ 25 h 32"/>
                <a:gd name="T60" fmla="*/ 13 w 31"/>
                <a:gd name="T61" fmla="*/ 27 h 32"/>
                <a:gd name="T62" fmla="*/ 10 w 31"/>
                <a:gd name="T63" fmla="*/ 25 h 32"/>
                <a:gd name="T64" fmla="*/ 9 w 31"/>
                <a:gd name="T65" fmla="*/ 22 h 32"/>
                <a:gd name="T66" fmla="*/ 10 w 31"/>
                <a:gd name="T67" fmla="*/ 19 h 32"/>
                <a:gd name="T68" fmla="*/ 15 w 31"/>
                <a:gd name="T69" fmla="*/ 18 h 32"/>
                <a:gd name="T70" fmla="*/ 20 w 31"/>
                <a:gd name="T71" fmla="*/ 17 h 32"/>
                <a:gd name="T72" fmla="*/ 20 w 31"/>
                <a:gd name="T7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4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0" y="18"/>
                  </a:move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000"/>
            <p:cNvSpPr>
              <a:spLocks/>
            </p:cNvSpPr>
            <p:nvPr/>
          </p:nvSpPr>
          <p:spPr bwMode="auto">
            <a:xfrm>
              <a:off x="8417037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001"/>
            <p:cNvSpPr>
              <a:spLocks/>
            </p:cNvSpPr>
            <p:nvPr/>
          </p:nvSpPr>
          <p:spPr bwMode="auto">
            <a:xfrm>
              <a:off x="8431325" y="5564328"/>
              <a:ext cx="9525" cy="12700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1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002"/>
            <p:cNvSpPr>
              <a:spLocks noEditPoints="1"/>
            </p:cNvSpPr>
            <p:nvPr/>
          </p:nvSpPr>
          <p:spPr bwMode="auto">
            <a:xfrm>
              <a:off x="8447200" y="5564328"/>
              <a:ext cx="14288" cy="14288"/>
            </a:xfrm>
            <a:custGeom>
              <a:avLst/>
              <a:gdLst>
                <a:gd name="T0" fmla="*/ 35 w 39"/>
                <a:gd name="T1" fmla="*/ 0 h 40"/>
                <a:gd name="T2" fmla="*/ 9 w 39"/>
                <a:gd name="T3" fmla="*/ 0 h 40"/>
                <a:gd name="T4" fmla="*/ 7 w 39"/>
                <a:gd name="T5" fmla="*/ 18 h 40"/>
                <a:gd name="T6" fmla="*/ 3 w 39"/>
                <a:gd name="T7" fmla="*/ 25 h 40"/>
                <a:gd name="T8" fmla="*/ 0 w 39"/>
                <a:gd name="T9" fmla="*/ 25 h 40"/>
                <a:gd name="T10" fmla="*/ 0 w 39"/>
                <a:gd name="T11" fmla="*/ 40 h 40"/>
                <a:gd name="T12" fmla="*/ 7 w 39"/>
                <a:gd name="T13" fmla="*/ 40 h 40"/>
                <a:gd name="T14" fmla="*/ 7 w 39"/>
                <a:gd name="T15" fmla="*/ 32 h 40"/>
                <a:gd name="T16" fmla="*/ 31 w 39"/>
                <a:gd name="T17" fmla="*/ 32 h 40"/>
                <a:gd name="T18" fmla="*/ 31 w 39"/>
                <a:gd name="T19" fmla="*/ 40 h 40"/>
                <a:gd name="T20" fmla="*/ 39 w 39"/>
                <a:gd name="T21" fmla="*/ 40 h 40"/>
                <a:gd name="T22" fmla="*/ 39 w 39"/>
                <a:gd name="T23" fmla="*/ 25 h 40"/>
                <a:gd name="T24" fmla="*/ 35 w 39"/>
                <a:gd name="T25" fmla="*/ 25 h 40"/>
                <a:gd name="T26" fmla="*/ 35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5" y="0"/>
                  </a:moveTo>
                  <a:lnTo>
                    <a:pt x="9" y="0"/>
                  </a:lnTo>
                  <a:cubicBezTo>
                    <a:pt x="8" y="8"/>
                    <a:pt x="8" y="14"/>
                    <a:pt x="7" y="18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03"/>
            <p:cNvSpPr>
              <a:spLocks noEditPoints="1"/>
            </p:cNvSpPr>
            <p:nvPr/>
          </p:nvSpPr>
          <p:spPr bwMode="auto">
            <a:xfrm>
              <a:off x="8463075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8 w 31"/>
                <a:gd name="T3" fmla="*/ 14 h 32"/>
                <a:gd name="T4" fmla="*/ 5 w 31"/>
                <a:gd name="T5" fmla="*/ 15 h 32"/>
                <a:gd name="T6" fmla="*/ 2 w 31"/>
                <a:gd name="T7" fmla="*/ 18 h 32"/>
                <a:gd name="T8" fmla="*/ 0 w 31"/>
                <a:gd name="T9" fmla="*/ 23 h 32"/>
                <a:gd name="T10" fmla="*/ 1 w 31"/>
                <a:gd name="T11" fmla="*/ 27 h 32"/>
                <a:gd name="T12" fmla="*/ 3 w 31"/>
                <a:gd name="T13" fmla="*/ 30 h 32"/>
                <a:gd name="T14" fmla="*/ 11 w 31"/>
                <a:gd name="T15" fmla="*/ 32 h 32"/>
                <a:gd name="T16" fmla="*/ 16 w 31"/>
                <a:gd name="T17" fmla="*/ 31 h 32"/>
                <a:gd name="T18" fmla="*/ 21 w 31"/>
                <a:gd name="T19" fmla="*/ 28 h 32"/>
                <a:gd name="T20" fmla="*/ 22 w 31"/>
                <a:gd name="T21" fmla="*/ 29 h 32"/>
                <a:gd name="T22" fmla="*/ 22 w 31"/>
                <a:gd name="T23" fmla="*/ 32 h 32"/>
                <a:gd name="T24" fmla="*/ 31 w 31"/>
                <a:gd name="T25" fmla="*/ 32 h 32"/>
                <a:gd name="T26" fmla="*/ 29 w 31"/>
                <a:gd name="T27" fmla="*/ 28 h 32"/>
                <a:gd name="T28" fmla="*/ 29 w 31"/>
                <a:gd name="T29" fmla="*/ 21 h 32"/>
                <a:gd name="T30" fmla="*/ 29 w 31"/>
                <a:gd name="T31" fmla="*/ 12 h 32"/>
                <a:gd name="T32" fmla="*/ 28 w 31"/>
                <a:gd name="T33" fmla="*/ 4 h 32"/>
                <a:gd name="T34" fmla="*/ 24 w 31"/>
                <a:gd name="T35" fmla="*/ 1 h 32"/>
                <a:gd name="T36" fmla="*/ 15 w 31"/>
                <a:gd name="T37" fmla="*/ 0 h 32"/>
                <a:gd name="T38" fmla="*/ 10 w 31"/>
                <a:gd name="T39" fmla="*/ 0 h 32"/>
                <a:gd name="T40" fmla="*/ 6 w 31"/>
                <a:gd name="T41" fmla="*/ 2 h 32"/>
                <a:gd name="T42" fmla="*/ 1 w 31"/>
                <a:gd name="T43" fmla="*/ 9 h 32"/>
                <a:gd name="T44" fmla="*/ 9 w 31"/>
                <a:gd name="T45" fmla="*/ 10 h 32"/>
                <a:gd name="T46" fmla="*/ 11 w 31"/>
                <a:gd name="T47" fmla="*/ 7 h 32"/>
                <a:gd name="T48" fmla="*/ 15 w 31"/>
                <a:gd name="T49" fmla="*/ 6 h 32"/>
                <a:gd name="T50" fmla="*/ 19 w 31"/>
                <a:gd name="T51" fmla="*/ 7 h 32"/>
                <a:gd name="T52" fmla="*/ 21 w 31"/>
                <a:gd name="T53" fmla="*/ 10 h 32"/>
                <a:gd name="T54" fmla="*/ 21 w 31"/>
                <a:gd name="T55" fmla="*/ 11 h 32"/>
                <a:gd name="T56" fmla="*/ 12 w 31"/>
                <a:gd name="T57" fmla="*/ 13 h 32"/>
                <a:gd name="T58" fmla="*/ 21 w 31"/>
                <a:gd name="T59" fmla="*/ 18 h 32"/>
                <a:gd name="T60" fmla="*/ 21 w 31"/>
                <a:gd name="T61" fmla="*/ 18 h 32"/>
                <a:gd name="T62" fmla="*/ 20 w 31"/>
                <a:gd name="T63" fmla="*/ 22 h 32"/>
                <a:gd name="T64" fmla="*/ 18 w 31"/>
                <a:gd name="T65" fmla="*/ 25 h 32"/>
                <a:gd name="T66" fmla="*/ 14 w 31"/>
                <a:gd name="T67" fmla="*/ 27 h 32"/>
                <a:gd name="T68" fmla="*/ 10 w 31"/>
                <a:gd name="T69" fmla="*/ 25 h 32"/>
                <a:gd name="T70" fmla="*/ 9 w 31"/>
                <a:gd name="T71" fmla="*/ 22 h 32"/>
                <a:gd name="T72" fmla="*/ 11 w 31"/>
                <a:gd name="T73" fmla="*/ 19 h 32"/>
                <a:gd name="T74" fmla="*/ 15 w 31"/>
                <a:gd name="T75" fmla="*/ 18 h 32"/>
                <a:gd name="T76" fmla="*/ 21 w 31"/>
                <a:gd name="T77" fmla="*/ 17 h 32"/>
                <a:gd name="T78" fmla="*/ 21 w 31"/>
                <a:gd name="T7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4" y="16"/>
                    <a:pt x="2" y="17"/>
                    <a:pt x="2" y="18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ubicBezTo>
                    <a:pt x="1" y="28"/>
                    <a:pt x="2" y="29"/>
                    <a:pt x="3" y="30"/>
                  </a:cubicBezTo>
                  <a:cubicBezTo>
                    <a:pt x="5" y="32"/>
                    <a:pt x="8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20" y="30"/>
                    <a:pt x="21" y="28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30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9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4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7" y="6"/>
                    <a:pt x="19" y="6"/>
                    <a:pt x="19" y="7"/>
                  </a:cubicBezTo>
                  <a:cubicBezTo>
                    <a:pt x="20" y="8"/>
                    <a:pt x="21" y="9"/>
                    <a:pt x="21" y="10"/>
                  </a:cubicBezTo>
                  <a:lnTo>
                    <a:pt x="21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1" y="18"/>
                  </a:moveTo>
                  <a:lnTo>
                    <a:pt x="21" y="18"/>
                  </a:lnTo>
                  <a:cubicBezTo>
                    <a:pt x="21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7" y="26"/>
                    <a:pt x="15" y="27"/>
                    <a:pt x="14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1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8" y="17"/>
                    <a:pt x="19" y="17"/>
                    <a:pt x="21" y="17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004"/>
            <p:cNvSpPr>
              <a:spLocks/>
            </p:cNvSpPr>
            <p:nvPr/>
          </p:nvSpPr>
          <p:spPr bwMode="auto">
            <a:xfrm>
              <a:off x="8475776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005"/>
            <p:cNvSpPr>
              <a:spLocks/>
            </p:cNvSpPr>
            <p:nvPr/>
          </p:nvSpPr>
          <p:spPr bwMode="auto">
            <a:xfrm>
              <a:off x="8490063" y="5564328"/>
              <a:ext cx="9525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006"/>
            <p:cNvSpPr>
              <a:spLocks noEditPoints="1"/>
            </p:cNvSpPr>
            <p:nvPr/>
          </p:nvSpPr>
          <p:spPr bwMode="auto">
            <a:xfrm>
              <a:off x="8504351" y="5564328"/>
              <a:ext cx="11113" cy="12700"/>
            </a:xfrm>
            <a:custGeom>
              <a:avLst/>
              <a:gdLst>
                <a:gd name="T0" fmla="*/ 9 w 31"/>
                <a:gd name="T1" fmla="*/ 0 h 32"/>
                <a:gd name="T2" fmla="*/ 0 w 31"/>
                <a:gd name="T3" fmla="*/ 0 h 32"/>
                <a:gd name="T4" fmla="*/ 0 w 31"/>
                <a:gd name="T5" fmla="*/ 32 h 32"/>
                <a:gd name="T6" fmla="*/ 18 w 31"/>
                <a:gd name="T7" fmla="*/ 32 h 32"/>
                <a:gd name="T8" fmla="*/ 28 w 31"/>
                <a:gd name="T9" fmla="*/ 29 h 32"/>
                <a:gd name="T10" fmla="*/ 31 w 31"/>
                <a:gd name="T11" fmla="*/ 23 h 32"/>
                <a:gd name="T12" fmla="*/ 30 w 31"/>
                <a:gd name="T13" fmla="*/ 17 h 32"/>
                <a:gd name="T14" fmla="*/ 25 w 31"/>
                <a:gd name="T15" fmla="*/ 14 h 32"/>
                <a:gd name="T16" fmla="*/ 17 w 31"/>
                <a:gd name="T17" fmla="*/ 13 h 32"/>
                <a:gd name="T18" fmla="*/ 9 w 31"/>
                <a:gd name="T19" fmla="*/ 13 h 32"/>
                <a:gd name="T20" fmla="*/ 9 w 31"/>
                <a:gd name="T21" fmla="*/ 0 h 32"/>
                <a:gd name="T22" fmla="*/ 14 w 31"/>
                <a:gd name="T23" fmla="*/ 18 h 32"/>
                <a:gd name="T24" fmla="*/ 14 w 31"/>
                <a:gd name="T25" fmla="*/ 18 h 32"/>
                <a:gd name="T26" fmla="*/ 21 w 31"/>
                <a:gd name="T27" fmla="*/ 19 h 32"/>
                <a:gd name="T28" fmla="*/ 23 w 31"/>
                <a:gd name="T29" fmla="*/ 22 h 32"/>
                <a:gd name="T30" fmla="*/ 21 w 31"/>
                <a:gd name="T31" fmla="*/ 26 h 32"/>
                <a:gd name="T32" fmla="*/ 17 w 31"/>
                <a:gd name="T33" fmla="*/ 26 h 32"/>
                <a:gd name="T34" fmla="*/ 9 w 31"/>
                <a:gd name="T35" fmla="*/ 26 h 32"/>
                <a:gd name="T36" fmla="*/ 9 w 31"/>
                <a:gd name="T37" fmla="*/ 18 h 32"/>
                <a:gd name="T38" fmla="*/ 14 w 31"/>
                <a:gd name="T3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ubicBezTo>
                    <a:pt x="30" y="28"/>
                    <a:pt x="31" y="26"/>
                    <a:pt x="31" y="23"/>
                  </a:cubicBezTo>
                  <a:cubicBezTo>
                    <a:pt x="31" y="21"/>
                    <a:pt x="31" y="19"/>
                    <a:pt x="30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007"/>
            <p:cNvSpPr>
              <a:spLocks/>
            </p:cNvSpPr>
            <p:nvPr/>
          </p:nvSpPr>
          <p:spPr bwMode="auto">
            <a:xfrm>
              <a:off x="8517051" y="5564328"/>
              <a:ext cx="3175" cy="12700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08"/>
            <p:cNvSpPr>
              <a:spLocks/>
            </p:cNvSpPr>
            <p:nvPr/>
          </p:nvSpPr>
          <p:spPr bwMode="auto">
            <a:xfrm>
              <a:off x="8521814" y="5564328"/>
              <a:ext cx="12700" cy="12700"/>
            </a:xfrm>
            <a:custGeom>
              <a:avLst/>
              <a:gdLst>
                <a:gd name="T0" fmla="*/ 10 w 34"/>
                <a:gd name="T1" fmla="*/ 32 h 32"/>
                <a:gd name="T2" fmla="*/ 16 w 34"/>
                <a:gd name="T3" fmla="*/ 22 h 32"/>
                <a:gd name="T4" fmla="*/ 23 w 34"/>
                <a:gd name="T5" fmla="*/ 32 h 32"/>
                <a:gd name="T6" fmla="*/ 34 w 34"/>
                <a:gd name="T7" fmla="*/ 32 h 32"/>
                <a:gd name="T8" fmla="*/ 22 w 34"/>
                <a:gd name="T9" fmla="*/ 15 h 32"/>
                <a:gd name="T10" fmla="*/ 33 w 34"/>
                <a:gd name="T11" fmla="*/ 0 h 32"/>
                <a:gd name="T12" fmla="*/ 22 w 34"/>
                <a:gd name="T13" fmla="*/ 0 h 32"/>
                <a:gd name="T14" fmla="*/ 16 w 34"/>
                <a:gd name="T15" fmla="*/ 9 h 32"/>
                <a:gd name="T16" fmla="*/ 11 w 34"/>
                <a:gd name="T17" fmla="*/ 0 h 32"/>
                <a:gd name="T18" fmla="*/ 0 w 34"/>
                <a:gd name="T19" fmla="*/ 0 h 32"/>
                <a:gd name="T20" fmla="*/ 11 w 34"/>
                <a:gd name="T21" fmla="*/ 16 h 32"/>
                <a:gd name="T22" fmla="*/ 0 w 34"/>
                <a:gd name="T23" fmla="*/ 32 h 32"/>
                <a:gd name="T24" fmla="*/ 10 w 34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0" y="32"/>
                  </a:moveTo>
                  <a:lnTo>
                    <a:pt x="16" y="22"/>
                  </a:ln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1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010"/>
            <p:cNvSpPr>
              <a:spLocks/>
            </p:cNvSpPr>
            <p:nvPr/>
          </p:nvSpPr>
          <p:spPr bwMode="auto">
            <a:xfrm>
              <a:off x="8540750" y="5565775"/>
              <a:ext cx="6350" cy="9525"/>
            </a:xfrm>
            <a:custGeom>
              <a:avLst/>
              <a:gdLst>
                <a:gd name="T0" fmla="*/ 0 w 16"/>
                <a:gd name="T1" fmla="*/ 13 h 27"/>
                <a:gd name="T2" fmla="*/ 9 w 16"/>
                <a:gd name="T3" fmla="*/ 27 h 27"/>
                <a:gd name="T4" fmla="*/ 16 w 16"/>
                <a:gd name="T5" fmla="*/ 27 h 27"/>
                <a:gd name="T6" fmla="*/ 8 w 16"/>
                <a:gd name="T7" fmla="*/ 13 h 27"/>
                <a:gd name="T8" fmla="*/ 16 w 16"/>
                <a:gd name="T9" fmla="*/ 0 h 27"/>
                <a:gd name="T10" fmla="*/ 9 w 16"/>
                <a:gd name="T11" fmla="*/ 0 h 27"/>
                <a:gd name="T12" fmla="*/ 0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0" y="13"/>
                  </a:move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011"/>
            <p:cNvSpPr>
              <a:spLocks/>
            </p:cNvSpPr>
            <p:nvPr/>
          </p:nvSpPr>
          <p:spPr bwMode="auto">
            <a:xfrm>
              <a:off x="8545513" y="5565775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12"/>
            <p:cNvSpPr>
              <a:spLocks/>
            </p:cNvSpPr>
            <p:nvPr/>
          </p:nvSpPr>
          <p:spPr bwMode="auto">
            <a:xfrm>
              <a:off x="8555038" y="5561012"/>
              <a:ext cx="12700" cy="15875"/>
            </a:xfrm>
            <a:custGeom>
              <a:avLst/>
              <a:gdLst>
                <a:gd name="T0" fmla="*/ 0 w 35"/>
                <a:gd name="T1" fmla="*/ 44 h 44"/>
                <a:gd name="T2" fmla="*/ 9 w 35"/>
                <a:gd name="T3" fmla="*/ 44 h 44"/>
                <a:gd name="T4" fmla="*/ 9 w 35"/>
                <a:gd name="T5" fmla="*/ 8 h 44"/>
                <a:gd name="T6" fmla="*/ 26 w 35"/>
                <a:gd name="T7" fmla="*/ 8 h 44"/>
                <a:gd name="T8" fmla="*/ 26 w 35"/>
                <a:gd name="T9" fmla="*/ 44 h 44"/>
                <a:gd name="T10" fmla="*/ 35 w 35"/>
                <a:gd name="T11" fmla="*/ 44 h 44"/>
                <a:gd name="T12" fmla="*/ 35 w 35"/>
                <a:gd name="T13" fmla="*/ 0 h 44"/>
                <a:gd name="T14" fmla="*/ 0 w 35"/>
                <a:gd name="T15" fmla="*/ 0 h 44"/>
                <a:gd name="T16" fmla="*/ 0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0" y="44"/>
                  </a:moveTo>
                  <a:lnTo>
                    <a:pt x="9" y="44"/>
                  </a:lnTo>
                  <a:lnTo>
                    <a:pt x="9" y="8"/>
                  </a:lnTo>
                  <a:lnTo>
                    <a:pt x="26" y="8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013"/>
            <p:cNvSpPr>
              <a:spLocks noEditPoints="1"/>
            </p:cNvSpPr>
            <p:nvPr/>
          </p:nvSpPr>
          <p:spPr bwMode="auto">
            <a:xfrm>
              <a:off x="8570913" y="5564187"/>
              <a:ext cx="11113" cy="15875"/>
            </a:xfrm>
            <a:custGeom>
              <a:avLst/>
              <a:gdLst>
                <a:gd name="T0" fmla="*/ 9 w 32"/>
                <a:gd name="T1" fmla="*/ 0 h 44"/>
                <a:gd name="T2" fmla="*/ 0 w 32"/>
                <a:gd name="T3" fmla="*/ 0 h 44"/>
                <a:gd name="T4" fmla="*/ 0 w 32"/>
                <a:gd name="T5" fmla="*/ 44 h 44"/>
                <a:gd name="T6" fmla="*/ 9 w 32"/>
                <a:gd name="T7" fmla="*/ 44 h 44"/>
                <a:gd name="T8" fmla="*/ 9 w 32"/>
                <a:gd name="T9" fmla="*/ 28 h 44"/>
                <a:gd name="T10" fmla="*/ 14 w 32"/>
                <a:gd name="T11" fmla="*/ 31 h 44"/>
                <a:gd name="T12" fmla="*/ 19 w 32"/>
                <a:gd name="T13" fmla="*/ 32 h 44"/>
                <a:gd name="T14" fmla="*/ 28 w 32"/>
                <a:gd name="T15" fmla="*/ 28 h 44"/>
                <a:gd name="T16" fmla="*/ 32 w 32"/>
                <a:gd name="T17" fmla="*/ 16 h 44"/>
                <a:gd name="T18" fmla="*/ 28 w 32"/>
                <a:gd name="T19" fmla="*/ 4 h 44"/>
                <a:gd name="T20" fmla="*/ 19 w 32"/>
                <a:gd name="T21" fmla="*/ 0 h 44"/>
                <a:gd name="T22" fmla="*/ 13 w 32"/>
                <a:gd name="T23" fmla="*/ 1 h 44"/>
                <a:gd name="T24" fmla="*/ 9 w 32"/>
                <a:gd name="T25" fmla="*/ 5 h 44"/>
                <a:gd name="T26" fmla="*/ 9 w 32"/>
                <a:gd name="T27" fmla="*/ 0 h 44"/>
                <a:gd name="T28" fmla="*/ 16 w 32"/>
                <a:gd name="T29" fmla="*/ 6 h 44"/>
                <a:gd name="T30" fmla="*/ 16 w 32"/>
                <a:gd name="T31" fmla="*/ 6 h 44"/>
                <a:gd name="T32" fmla="*/ 21 w 32"/>
                <a:gd name="T33" fmla="*/ 9 h 44"/>
                <a:gd name="T34" fmla="*/ 24 w 32"/>
                <a:gd name="T35" fmla="*/ 16 h 44"/>
                <a:gd name="T36" fmla="*/ 22 w 32"/>
                <a:gd name="T37" fmla="*/ 24 h 44"/>
                <a:gd name="T38" fmla="*/ 19 w 32"/>
                <a:gd name="T39" fmla="*/ 25 h 44"/>
                <a:gd name="T40" fmla="*/ 17 w 32"/>
                <a:gd name="T41" fmla="*/ 26 h 44"/>
                <a:gd name="T42" fmla="*/ 11 w 32"/>
                <a:gd name="T43" fmla="*/ 23 h 44"/>
                <a:gd name="T44" fmla="*/ 9 w 32"/>
                <a:gd name="T45" fmla="*/ 15 h 44"/>
                <a:gd name="T46" fmla="*/ 11 w 32"/>
                <a:gd name="T47" fmla="*/ 9 h 44"/>
                <a:gd name="T48" fmla="*/ 16 w 32"/>
                <a:gd name="T4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4">
                  <a:moveTo>
                    <a:pt x="9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lnTo>
                    <a:pt x="9" y="28"/>
                  </a:lnTo>
                  <a:cubicBezTo>
                    <a:pt x="11" y="30"/>
                    <a:pt x="12" y="31"/>
                    <a:pt x="14" y="31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2" y="32"/>
                    <a:pt x="26" y="31"/>
                    <a:pt x="28" y="28"/>
                  </a:cubicBezTo>
                  <a:cubicBezTo>
                    <a:pt x="31" y="25"/>
                    <a:pt x="32" y="21"/>
                    <a:pt x="32" y="16"/>
                  </a:cubicBezTo>
                  <a:cubicBezTo>
                    <a:pt x="32" y="11"/>
                    <a:pt x="31" y="7"/>
                    <a:pt x="28" y="4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10" y="3"/>
                    <a:pt x="9" y="5"/>
                  </a:cubicBezTo>
                  <a:lnTo>
                    <a:pt x="9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8" y="6"/>
                    <a:pt x="20" y="7"/>
                    <a:pt x="21" y="9"/>
                  </a:cubicBezTo>
                  <a:cubicBezTo>
                    <a:pt x="23" y="10"/>
                    <a:pt x="24" y="13"/>
                    <a:pt x="24" y="16"/>
                  </a:cubicBezTo>
                  <a:cubicBezTo>
                    <a:pt x="24" y="19"/>
                    <a:pt x="23" y="22"/>
                    <a:pt x="22" y="24"/>
                  </a:cubicBezTo>
                  <a:cubicBezTo>
                    <a:pt x="21" y="24"/>
                    <a:pt x="20" y="25"/>
                    <a:pt x="19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5"/>
                  </a:cubicBez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14"/>
            <p:cNvSpPr>
              <a:spLocks noEditPoints="1"/>
            </p:cNvSpPr>
            <p:nvPr/>
          </p:nvSpPr>
          <p:spPr bwMode="auto">
            <a:xfrm>
              <a:off x="8583613" y="5564187"/>
              <a:ext cx="12700" cy="12700"/>
            </a:xfrm>
            <a:custGeom>
              <a:avLst/>
              <a:gdLst>
                <a:gd name="T0" fmla="*/ 29 w 34"/>
                <a:gd name="T1" fmla="*/ 4 h 32"/>
                <a:gd name="T2" fmla="*/ 24 w 34"/>
                <a:gd name="T3" fmla="*/ 1 h 32"/>
                <a:gd name="T4" fmla="*/ 17 w 34"/>
                <a:gd name="T5" fmla="*/ 0 h 32"/>
                <a:gd name="T6" fmla="*/ 8 w 34"/>
                <a:gd name="T7" fmla="*/ 2 h 32"/>
                <a:gd name="T8" fmla="*/ 2 w 34"/>
                <a:gd name="T9" fmla="*/ 8 h 32"/>
                <a:gd name="T10" fmla="*/ 0 w 34"/>
                <a:gd name="T11" fmla="*/ 16 h 32"/>
                <a:gd name="T12" fmla="*/ 2 w 34"/>
                <a:gd name="T13" fmla="*/ 25 h 32"/>
                <a:gd name="T14" fmla="*/ 9 w 34"/>
                <a:gd name="T15" fmla="*/ 31 h 32"/>
                <a:gd name="T16" fmla="*/ 17 w 34"/>
                <a:gd name="T17" fmla="*/ 32 h 32"/>
                <a:gd name="T18" fmla="*/ 29 w 34"/>
                <a:gd name="T19" fmla="*/ 28 h 32"/>
                <a:gd name="T20" fmla="*/ 34 w 34"/>
                <a:gd name="T21" fmla="*/ 16 h 32"/>
                <a:gd name="T22" fmla="*/ 29 w 34"/>
                <a:gd name="T23" fmla="*/ 4 h 32"/>
                <a:gd name="T24" fmla="*/ 23 w 34"/>
                <a:gd name="T25" fmla="*/ 23 h 32"/>
                <a:gd name="T26" fmla="*/ 23 w 34"/>
                <a:gd name="T27" fmla="*/ 23 h 32"/>
                <a:gd name="T28" fmla="*/ 17 w 34"/>
                <a:gd name="T29" fmla="*/ 26 h 32"/>
                <a:gd name="T30" fmla="*/ 11 w 34"/>
                <a:gd name="T31" fmla="*/ 23 h 32"/>
                <a:gd name="T32" fmla="*/ 9 w 34"/>
                <a:gd name="T33" fmla="*/ 16 h 32"/>
                <a:gd name="T34" fmla="*/ 11 w 34"/>
                <a:gd name="T35" fmla="*/ 9 h 32"/>
                <a:gd name="T36" fmla="*/ 17 w 34"/>
                <a:gd name="T37" fmla="*/ 6 h 32"/>
                <a:gd name="T38" fmla="*/ 23 w 34"/>
                <a:gd name="T39" fmla="*/ 9 h 32"/>
                <a:gd name="T40" fmla="*/ 24 w 34"/>
                <a:gd name="T41" fmla="*/ 12 h 32"/>
                <a:gd name="T42" fmla="*/ 25 w 34"/>
                <a:gd name="T43" fmla="*/ 16 h 32"/>
                <a:gd name="T44" fmla="*/ 24 w 34"/>
                <a:gd name="T45" fmla="*/ 20 h 32"/>
                <a:gd name="T46" fmla="*/ 23 w 34"/>
                <a:gd name="T4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8" y="3"/>
                    <a:pt x="26" y="1"/>
                    <a:pt x="24" y="1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9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3" y="23"/>
                  </a:moveTo>
                  <a:lnTo>
                    <a:pt x="23" y="23"/>
                  </a:ln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ubicBezTo>
                    <a:pt x="24" y="21"/>
                    <a:pt x="24" y="22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015"/>
            <p:cNvSpPr>
              <a:spLocks noEditPoints="1"/>
            </p:cNvSpPr>
            <p:nvPr/>
          </p:nvSpPr>
          <p:spPr bwMode="auto">
            <a:xfrm>
              <a:off x="8597900" y="5564187"/>
              <a:ext cx="12700" cy="12700"/>
            </a:xfrm>
            <a:custGeom>
              <a:avLst/>
              <a:gdLst>
                <a:gd name="T0" fmla="*/ 30 w 32"/>
                <a:gd name="T1" fmla="*/ 19 h 32"/>
                <a:gd name="T2" fmla="*/ 25 w 32"/>
                <a:gd name="T3" fmla="*/ 16 h 32"/>
                <a:gd name="T4" fmla="*/ 29 w 32"/>
                <a:gd name="T5" fmla="*/ 13 h 32"/>
                <a:gd name="T6" fmla="*/ 30 w 32"/>
                <a:gd name="T7" fmla="*/ 9 h 32"/>
                <a:gd name="T8" fmla="*/ 30 w 32"/>
                <a:gd name="T9" fmla="*/ 5 h 32"/>
                <a:gd name="T10" fmla="*/ 27 w 32"/>
                <a:gd name="T11" fmla="*/ 2 h 32"/>
                <a:gd name="T12" fmla="*/ 24 w 32"/>
                <a:gd name="T13" fmla="*/ 1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0 w 32"/>
                <a:gd name="T21" fmla="*/ 32 h 32"/>
                <a:gd name="T22" fmla="*/ 29 w 32"/>
                <a:gd name="T23" fmla="*/ 29 h 32"/>
                <a:gd name="T24" fmla="*/ 32 w 32"/>
                <a:gd name="T25" fmla="*/ 24 h 32"/>
                <a:gd name="T26" fmla="*/ 30 w 32"/>
                <a:gd name="T27" fmla="*/ 19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3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0" y="19"/>
                  </a:move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9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3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016"/>
            <p:cNvSpPr>
              <a:spLocks noEditPoints="1"/>
            </p:cNvSpPr>
            <p:nvPr/>
          </p:nvSpPr>
          <p:spPr bwMode="auto">
            <a:xfrm>
              <a:off x="8610600" y="5564187"/>
              <a:ext cx="11113" cy="12700"/>
            </a:xfrm>
            <a:custGeom>
              <a:avLst/>
              <a:gdLst>
                <a:gd name="T0" fmla="*/ 27 w 31"/>
                <a:gd name="T1" fmla="*/ 4 h 32"/>
                <a:gd name="T2" fmla="*/ 15 w 31"/>
                <a:gd name="T3" fmla="*/ 0 h 32"/>
                <a:gd name="T4" fmla="*/ 4 w 31"/>
                <a:gd name="T5" fmla="*/ 4 h 32"/>
                <a:gd name="T6" fmla="*/ 0 w 31"/>
                <a:gd name="T7" fmla="*/ 16 h 32"/>
                <a:gd name="T8" fmla="*/ 3 w 31"/>
                <a:gd name="T9" fmla="*/ 27 h 32"/>
                <a:gd name="T10" fmla="*/ 16 w 31"/>
                <a:gd name="T11" fmla="*/ 32 h 32"/>
                <a:gd name="T12" fmla="*/ 25 w 31"/>
                <a:gd name="T13" fmla="*/ 30 h 32"/>
                <a:gd name="T14" fmla="*/ 30 w 31"/>
                <a:gd name="T15" fmla="*/ 23 h 32"/>
                <a:gd name="T16" fmla="*/ 22 w 31"/>
                <a:gd name="T17" fmla="*/ 22 h 32"/>
                <a:gd name="T18" fmla="*/ 20 w 31"/>
                <a:gd name="T19" fmla="*/ 25 h 32"/>
                <a:gd name="T20" fmla="*/ 16 w 31"/>
                <a:gd name="T21" fmla="*/ 26 h 32"/>
                <a:gd name="T22" fmla="*/ 13 w 31"/>
                <a:gd name="T23" fmla="*/ 26 h 32"/>
                <a:gd name="T24" fmla="*/ 11 w 31"/>
                <a:gd name="T25" fmla="*/ 24 h 32"/>
                <a:gd name="T26" fmla="*/ 9 w 31"/>
                <a:gd name="T27" fmla="*/ 18 h 32"/>
                <a:gd name="T28" fmla="*/ 31 w 31"/>
                <a:gd name="T29" fmla="*/ 18 h 32"/>
                <a:gd name="T30" fmla="*/ 27 w 31"/>
                <a:gd name="T31" fmla="*/ 4 h 32"/>
                <a:gd name="T32" fmla="*/ 9 w 31"/>
                <a:gd name="T33" fmla="*/ 13 h 32"/>
                <a:gd name="T34" fmla="*/ 9 w 31"/>
                <a:gd name="T35" fmla="*/ 13 h 32"/>
                <a:gd name="T36" fmla="*/ 11 w 31"/>
                <a:gd name="T37" fmla="*/ 8 h 32"/>
                <a:gd name="T38" fmla="*/ 16 w 31"/>
                <a:gd name="T39" fmla="*/ 6 h 32"/>
                <a:gd name="T40" fmla="*/ 20 w 31"/>
                <a:gd name="T41" fmla="*/ 8 h 32"/>
                <a:gd name="T42" fmla="*/ 22 w 31"/>
                <a:gd name="T43" fmla="*/ 13 h 32"/>
                <a:gd name="T44" fmla="*/ 9 w 31"/>
                <a:gd name="T4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2">
                  <a:moveTo>
                    <a:pt x="27" y="4"/>
                  </a:move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ubicBezTo>
                    <a:pt x="6" y="31"/>
                    <a:pt x="10" y="32"/>
                    <a:pt x="16" y="32"/>
                  </a:cubicBezTo>
                  <a:cubicBezTo>
                    <a:pt x="20" y="32"/>
                    <a:pt x="23" y="32"/>
                    <a:pt x="25" y="30"/>
                  </a:cubicBezTo>
                  <a:cubicBezTo>
                    <a:pt x="27" y="28"/>
                    <a:pt x="29" y="26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17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2"/>
                    <a:pt x="29" y="7"/>
                    <a:pt x="27" y="4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7" y="6"/>
                    <a:pt x="19" y="7"/>
                    <a:pt x="20" y="8"/>
                  </a:cubicBezTo>
                  <a:cubicBezTo>
                    <a:pt x="21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17"/>
            <p:cNvSpPr>
              <a:spLocks noEditPoints="1"/>
            </p:cNvSpPr>
            <p:nvPr/>
          </p:nvSpPr>
          <p:spPr bwMode="auto">
            <a:xfrm>
              <a:off x="8624888" y="5564187"/>
              <a:ext cx="11113" cy="15875"/>
            </a:xfrm>
            <a:custGeom>
              <a:avLst/>
              <a:gdLst>
                <a:gd name="T0" fmla="*/ 0 w 31"/>
                <a:gd name="T1" fmla="*/ 0 h 44"/>
                <a:gd name="T2" fmla="*/ 0 w 31"/>
                <a:gd name="T3" fmla="*/ 44 h 44"/>
                <a:gd name="T4" fmla="*/ 8 w 31"/>
                <a:gd name="T5" fmla="*/ 44 h 44"/>
                <a:gd name="T6" fmla="*/ 8 w 31"/>
                <a:gd name="T7" fmla="*/ 28 h 44"/>
                <a:gd name="T8" fmla="*/ 13 w 31"/>
                <a:gd name="T9" fmla="*/ 31 h 44"/>
                <a:gd name="T10" fmla="*/ 18 w 31"/>
                <a:gd name="T11" fmla="*/ 32 h 44"/>
                <a:gd name="T12" fmla="*/ 23 w 31"/>
                <a:gd name="T13" fmla="*/ 31 h 44"/>
                <a:gd name="T14" fmla="*/ 27 w 31"/>
                <a:gd name="T15" fmla="*/ 28 h 44"/>
                <a:gd name="T16" fmla="*/ 31 w 31"/>
                <a:gd name="T17" fmla="*/ 16 h 44"/>
                <a:gd name="T18" fmla="*/ 27 w 31"/>
                <a:gd name="T19" fmla="*/ 4 h 44"/>
                <a:gd name="T20" fmla="*/ 23 w 31"/>
                <a:gd name="T21" fmla="*/ 1 h 44"/>
                <a:gd name="T22" fmla="*/ 18 w 31"/>
                <a:gd name="T23" fmla="*/ 0 h 44"/>
                <a:gd name="T24" fmla="*/ 12 w 31"/>
                <a:gd name="T25" fmla="*/ 1 h 44"/>
                <a:gd name="T26" fmla="*/ 8 w 31"/>
                <a:gd name="T27" fmla="*/ 5 h 44"/>
                <a:gd name="T28" fmla="*/ 8 w 31"/>
                <a:gd name="T29" fmla="*/ 0 h 44"/>
                <a:gd name="T30" fmla="*/ 0 w 31"/>
                <a:gd name="T31" fmla="*/ 0 h 44"/>
                <a:gd name="T32" fmla="*/ 21 w 31"/>
                <a:gd name="T33" fmla="*/ 9 h 44"/>
                <a:gd name="T34" fmla="*/ 21 w 31"/>
                <a:gd name="T35" fmla="*/ 9 h 44"/>
                <a:gd name="T36" fmla="*/ 23 w 31"/>
                <a:gd name="T37" fmla="*/ 16 h 44"/>
                <a:gd name="T38" fmla="*/ 21 w 31"/>
                <a:gd name="T39" fmla="*/ 24 h 44"/>
                <a:gd name="T40" fmla="*/ 16 w 31"/>
                <a:gd name="T41" fmla="*/ 26 h 44"/>
                <a:gd name="T42" fmla="*/ 10 w 31"/>
                <a:gd name="T43" fmla="*/ 23 h 44"/>
                <a:gd name="T44" fmla="*/ 8 w 31"/>
                <a:gd name="T45" fmla="*/ 15 h 44"/>
                <a:gd name="T46" fmla="*/ 9 w 31"/>
                <a:gd name="T47" fmla="*/ 11 h 44"/>
                <a:gd name="T48" fmla="*/ 10 w 31"/>
                <a:gd name="T49" fmla="*/ 9 h 44"/>
                <a:gd name="T50" fmla="*/ 13 w 31"/>
                <a:gd name="T51" fmla="*/ 7 h 44"/>
                <a:gd name="T52" fmla="*/ 15 w 31"/>
                <a:gd name="T53" fmla="*/ 6 h 44"/>
                <a:gd name="T54" fmla="*/ 21 w 31"/>
                <a:gd name="T55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4">
                  <a:moveTo>
                    <a:pt x="0" y="0"/>
                  </a:moveTo>
                  <a:lnTo>
                    <a:pt x="0" y="44"/>
                  </a:lnTo>
                  <a:lnTo>
                    <a:pt x="8" y="44"/>
                  </a:lnTo>
                  <a:lnTo>
                    <a:pt x="8" y="28"/>
                  </a:lnTo>
                  <a:cubicBezTo>
                    <a:pt x="10" y="30"/>
                    <a:pt x="11" y="31"/>
                    <a:pt x="13" y="31"/>
                  </a:cubicBezTo>
                  <a:cubicBezTo>
                    <a:pt x="14" y="32"/>
                    <a:pt x="16" y="32"/>
                    <a:pt x="18" y="32"/>
                  </a:cubicBezTo>
                  <a:cubicBezTo>
                    <a:pt x="20" y="32"/>
                    <a:pt x="21" y="32"/>
                    <a:pt x="23" y="31"/>
                  </a:cubicBezTo>
                  <a:cubicBezTo>
                    <a:pt x="25" y="31"/>
                    <a:pt x="26" y="30"/>
                    <a:pt x="27" y="28"/>
                  </a:cubicBezTo>
                  <a:cubicBezTo>
                    <a:pt x="30" y="25"/>
                    <a:pt x="31" y="21"/>
                    <a:pt x="31" y="16"/>
                  </a:cubicBezTo>
                  <a:cubicBezTo>
                    <a:pt x="31" y="11"/>
                    <a:pt x="30" y="7"/>
                    <a:pt x="27" y="4"/>
                  </a:cubicBezTo>
                  <a:cubicBezTo>
                    <a:pt x="26" y="2"/>
                    <a:pt x="25" y="1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9" y="3"/>
                    <a:pt x="8" y="5"/>
                  </a:cubicBez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2" y="10"/>
                    <a:pt x="23" y="13"/>
                    <a:pt x="23" y="16"/>
                  </a:cubicBezTo>
                  <a:cubicBezTo>
                    <a:pt x="23" y="19"/>
                    <a:pt x="22" y="22"/>
                    <a:pt x="21" y="24"/>
                  </a:cubicBezTo>
                  <a:cubicBezTo>
                    <a:pt x="19" y="25"/>
                    <a:pt x="18" y="26"/>
                    <a:pt x="16" y="26"/>
                  </a:cubicBezTo>
                  <a:cubicBezTo>
                    <a:pt x="14" y="26"/>
                    <a:pt x="12" y="25"/>
                    <a:pt x="10" y="23"/>
                  </a:cubicBezTo>
                  <a:cubicBezTo>
                    <a:pt x="9" y="22"/>
                    <a:pt x="8" y="19"/>
                    <a:pt x="8" y="15"/>
                  </a:cubicBezTo>
                  <a:cubicBezTo>
                    <a:pt x="8" y="14"/>
                    <a:pt x="8" y="13"/>
                    <a:pt x="9" y="11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9" y="7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18"/>
            <p:cNvSpPr>
              <a:spLocks/>
            </p:cNvSpPr>
            <p:nvPr/>
          </p:nvSpPr>
          <p:spPr bwMode="auto">
            <a:xfrm>
              <a:off x="8639175" y="5564187"/>
              <a:ext cx="9525" cy="12700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019"/>
            <p:cNvSpPr>
              <a:spLocks/>
            </p:cNvSpPr>
            <p:nvPr/>
          </p:nvSpPr>
          <p:spPr bwMode="auto">
            <a:xfrm>
              <a:off x="8650288" y="5564187"/>
              <a:ext cx="11113" cy="12700"/>
            </a:xfrm>
            <a:custGeom>
              <a:avLst/>
              <a:gdLst>
                <a:gd name="T0" fmla="*/ 30 w 30"/>
                <a:gd name="T1" fmla="*/ 0 h 32"/>
                <a:gd name="T2" fmla="*/ 21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1 w 30"/>
                <a:gd name="T15" fmla="*/ 12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020"/>
            <p:cNvSpPr>
              <a:spLocks noEditPoints="1"/>
            </p:cNvSpPr>
            <p:nvPr/>
          </p:nvSpPr>
          <p:spPr bwMode="auto">
            <a:xfrm>
              <a:off x="8402638" y="5591175"/>
              <a:ext cx="12700" cy="11113"/>
            </a:xfrm>
            <a:custGeom>
              <a:avLst/>
              <a:gdLst>
                <a:gd name="T0" fmla="*/ 0 w 34"/>
                <a:gd name="T1" fmla="*/ 16 h 32"/>
                <a:gd name="T2" fmla="*/ 2 w 34"/>
                <a:gd name="T3" fmla="*/ 25 h 32"/>
                <a:gd name="T4" fmla="*/ 8 w 34"/>
                <a:gd name="T5" fmla="*/ 31 h 32"/>
                <a:gd name="T6" fmla="*/ 17 w 34"/>
                <a:gd name="T7" fmla="*/ 32 h 32"/>
                <a:gd name="T8" fmla="*/ 29 w 34"/>
                <a:gd name="T9" fmla="*/ 28 h 32"/>
                <a:gd name="T10" fmla="*/ 34 w 34"/>
                <a:gd name="T11" fmla="*/ 16 h 32"/>
                <a:gd name="T12" fmla="*/ 29 w 34"/>
                <a:gd name="T13" fmla="*/ 4 h 32"/>
                <a:gd name="T14" fmla="*/ 17 w 34"/>
                <a:gd name="T15" fmla="*/ 0 h 32"/>
                <a:gd name="T16" fmla="*/ 8 w 34"/>
                <a:gd name="T17" fmla="*/ 2 h 32"/>
                <a:gd name="T18" fmla="*/ 2 w 34"/>
                <a:gd name="T19" fmla="*/ 8 h 32"/>
                <a:gd name="T20" fmla="*/ 0 w 34"/>
                <a:gd name="T21" fmla="*/ 16 h 32"/>
                <a:gd name="T22" fmla="*/ 11 w 34"/>
                <a:gd name="T23" fmla="*/ 9 h 32"/>
                <a:gd name="T24" fmla="*/ 11 w 34"/>
                <a:gd name="T25" fmla="*/ 9 h 32"/>
                <a:gd name="T26" fmla="*/ 17 w 34"/>
                <a:gd name="T27" fmla="*/ 6 h 32"/>
                <a:gd name="T28" fmla="*/ 23 w 34"/>
                <a:gd name="T29" fmla="*/ 9 h 32"/>
                <a:gd name="T30" fmla="*/ 25 w 34"/>
                <a:gd name="T31" fmla="*/ 16 h 32"/>
                <a:gd name="T32" fmla="*/ 23 w 34"/>
                <a:gd name="T33" fmla="*/ 23 h 32"/>
                <a:gd name="T34" fmla="*/ 17 w 34"/>
                <a:gd name="T35" fmla="*/ 26 h 32"/>
                <a:gd name="T36" fmla="*/ 11 w 34"/>
                <a:gd name="T37" fmla="*/ 23 h 32"/>
                <a:gd name="T38" fmla="*/ 9 w 34"/>
                <a:gd name="T39" fmla="*/ 16 h 32"/>
                <a:gd name="T40" fmla="*/ 11 w 34"/>
                <a:gd name="T4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2">
                  <a:moveTo>
                    <a:pt x="0" y="16"/>
                  </a:move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3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21"/>
            <p:cNvSpPr>
              <a:spLocks noEditPoints="1"/>
            </p:cNvSpPr>
            <p:nvPr/>
          </p:nvSpPr>
          <p:spPr bwMode="auto">
            <a:xfrm>
              <a:off x="8416925" y="5586412"/>
              <a:ext cx="12700" cy="15875"/>
            </a:xfrm>
            <a:custGeom>
              <a:avLst/>
              <a:gdLst>
                <a:gd name="T0" fmla="*/ 2 w 33"/>
                <a:gd name="T1" fmla="*/ 37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7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1 h 45"/>
                <a:gd name="T54" fmla="*/ 17 w 33"/>
                <a:gd name="T55" fmla="*/ 20 h 45"/>
                <a:gd name="T56" fmla="*/ 20 w 33"/>
                <a:gd name="T57" fmla="*/ 21 h 45"/>
                <a:gd name="T58" fmla="*/ 22 w 33"/>
                <a:gd name="T59" fmla="*/ 23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9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7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8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7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7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1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21" y="21"/>
                    <a:pt x="21" y="22"/>
                    <a:pt x="22" y="23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9"/>
                    <a:pt x="16" y="39"/>
                  </a:cubicBezTo>
                  <a:cubicBezTo>
                    <a:pt x="14" y="39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022"/>
            <p:cNvSpPr>
              <a:spLocks noEditPoints="1"/>
            </p:cNvSpPr>
            <p:nvPr/>
          </p:nvSpPr>
          <p:spPr bwMode="auto">
            <a:xfrm>
              <a:off x="8429625" y="5591175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4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4"/>
                    <a:pt x="33" y="25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023"/>
            <p:cNvSpPr>
              <a:spLocks noEditPoints="1"/>
            </p:cNvSpPr>
            <p:nvPr/>
          </p:nvSpPr>
          <p:spPr bwMode="auto">
            <a:xfrm>
              <a:off x="8447088" y="5591175"/>
              <a:ext cx="11113" cy="11113"/>
            </a:xfrm>
            <a:custGeom>
              <a:avLst/>
              <a:gdLst>
                <a:gd name="T0" fmla="*/ 3 w 31"/>
                <a:gd name="T1" fmla="*/ 27 h 32"/>
                <a:gd name="T2" fmla="*/ 16 w 31"/>
                <a:gd name="T3" fmla="*/ 32 h 32"/>
                <a:gd name="T4" fmla="*/ 21 w 31"/>
                <a:gd name="T5" fmla="*/ 32 h 32"/>
                <a:gd name="T6" fmla="*/ 25 w 31"/>
                <a:gd name="T7" fmla="*/ 30 h 32"/>
                <a:gd name="T8" fmla="*/ 28 w 31"/>
                <a:gd name="T9" fmla="*/ 27 h 32"/>
                <a:gd name="T10" fmla="*/ 30 w 31"/>
                <a:gd name="T11" fmla="*/ 23 h 32"/>
                <a:gd name="T12" fmla="*/ 22 w 31"/>
                <a:gd name="T13" fmla="*/ 22 h 32"/>
                <a:gd name="T14" fmla="*/ 20 w 31"/>
                <a:gd name="T15" fmla="*/ 25 h 32"/>
                <a:gd name="T16" fmla="*/ 16 w 31"/>
                <a:gd name="T17" fmla="*/ 26 h 32"/>
                <a:gd name="T18" fmla="*/ 11 w 31"/>
                <a:gd name="T19" fmla="*/ 24 h 32"/>
                <a:gd name="T20" fmla="*/ 9 w 31"/>
                <a:gd name="T21" fmla="*/ 18 h 32"/>
                <a:gd name="T22" fmla="*/ 31 w 31"/>
                <a:gd name="T23" fmla="*/ 18 h 32"/>
                <a:gd name="T24" fmla="*/ 30 w 31"/>
                <a:gd name="T25" fmla="*/ 10 h 32"/>
                <a:gd name="T26" fmla="*/ 27 w 31"/>
                <a:gd name="T27" fmla="*/ 4 h 32"/>
                <a:gd name="T28" fmla="*/ 22 w 31"/>
                <a:gd name="T29" fmla="*/ 1 h 32"/>
                <a:gd name="T30" fmla="*/ 15 w 31"/>
                <a:gd name="T31" fmla="*/ 0 h 32"/>
                <a:gd name="T32" fmla="*/ 4 w 31"/>
                <a:gd name="T33" fmla="*/ 4 h 32"/>
                <a:gd name="T34" fmla="*/ 0 w 31"/>
                <a:gd name="T35" fmla="*/ 16 h 32"/>
                <a:gd name="T36" fmla="*/ 3 w 31"/>
                <a:gd name="T37" fmla="*/ 27 h 32"/>
                <a:gd name="T38" fmla="*/ 11 w 31"/>
                <a:gd name="T39" fmla="*/ 8 h 32"/>
                <a:gd name="T40" fmla="*/ 11 w 31"/>
                <a:gd name="T41" fmla="*/ 8 h 32"/>
                <a:gd name="T42" fmla="*/ 16 w 31"/>
                <a:gd name="T43" fmla="*/ 6 h 32"/>
                <a:gd name="T44" fmla="*/ 20 w 31"/>
                <a:gd name="T45" fmla="*/ 8 h 32"/>
                <a:gd name="T46" fmla="*/ 22 w 31"/>
                <a:gd name="T47" fmla="*/ 13 h 32"/>
                <a:gd name="T48" fmla="*/ 9 w 31"/>
                <a:gd name="T49" fmla="*/ 13 h 32"/>
                <a:gd name="T50" fmla="*/ 11 w 31"/>
                <a:gd name="T5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" y="27"/>
                  </a:moveTo>
                  <a:cubicBezTo>
                    <a:pt x="6" y="31"/>
                    <a:pt x="10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024"/>
            <p:cNvSpPr>
              <a:spLocks/>
            </p:cNvSpPr>
            <p:nvPr/>
          </p:nvSpPr>
          <p:spPr bwMode="auto">
            <a:xfrm>
              <a:off x="8461375" y="5591175"/>
              <a:ext cx="9525" cy="11113"/>
            </a:xfrm>
            <a:custGeom>
              <a:avLst/>
              <a:gdLst>
                <a:gd name="T0" fmla="*/ 0 w 27"/>
                <a:gd name="T1" fmla="*/ 32 h 32"/>
                <a:gd name="T2" fmla="*/ 8 w 27"/>
                <a:gd name="T3" fmla="*/ 32 h 32"/>
                <a:gd name="T4" fmla="*/ 8 w 27"/>
                <a:gd name="T5" fmla="*/ 18 h 32"/>
                <a:gd name="T6" fmla="*/ 11 w 27"/>
                <a:gd name="T7" fmla="*/ 19 h 32"/>
                <a:gd name="T8" fmla="*/ 13 w 27"/>
                <a:gd name="T9" fmla="*/ 23 h 32"/>
                <a:gd name="T10" fmla="*/ 18 w 27"/>
                <a:gd name="T11" fmla="*/ 32 h 32"/>
                <a:gd name="T12" fmla="*/ 27 w 27"/>
                <a:gd name="T13" fmla="*/ 32 h 32"/>
                <a:gd name="T14" fmla="*/ 22 w 27"/>
                <a:gd name="T15" fmla="*/ 23 h 32"/>
                <a:gd name="T16" fmla="*/ 22 w 27"/>
                <a:gd name="T17" fmla="*/ 22 h 32"/>
                <a:gd name="T18" fmla="*/ 15 w 27"/>
                <a:gd name="T19" fmla="*/ 16 h 32"/>
                <a:gd name="T20" fmla="*/ 19 w 27"/>
                <a:gd name="T21" fmla="*/ 10 h 32"/>
                <a:gd name="T22" fmla="*/ 20 w 27"/>
                <a:gd name="T23" fmla="*/ 8 h 32"/>
                <a:gd name="T24" fmla="*/ 21 w 27"/>
                <a:gd name="T25" fmla="*/ 6 h 32"/>
                <a:gd name="T26" fmla="*/ 26 w 27"/>
                <a:gd name="T27" fmla="*/ 6 h 32"/>
                <a:gd name="T28" fmla="*/ 26 w 27"/>
                <a:gd name="T29" fmla="*/ 0 h 32"/>
                <a:gd name="T30" fmla="*/ 22 w 27"/>
                <a:gd name="T31" fmla="*/ 0 h 32"/>
                <a:gd name="T32" fmla="*/ 17 w 27"/>
                <a:gd name="T33" fmla="*/ 1 h 32"/>
                <a:gd name="T34" fmla="*/ 13 w 27"/>
                <a:gd name="T35" fmla="*/ 7 h 32"/>
                <a:gd name="T36" fmla="*/ 11 w 27"/>
                <a:gd name="T37" fmla="*/ 12 h 32"/>
                <a:gd name="T38" fmla="*/ 8 w 27"/>
                <a:gd name="T39" fmla="*/ 13 h 32"/>
                <a:gd name="T40" fmla="*/ 8 w 27"/>
                <a:gd name="T41" fmla="*/ 0 h 32"/>
                <a:gd name="T42" fmla="*/ 0 w 27"/>
                <a:gd name="T43" fmla="*/ 0 h 32"/>
                <a:gd name="T44" fmla="*/ 0 w 27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lnTo>
                    <a:pt x="8" y="32"/>
                  </a:lnTo>
                  <a:lnTo>
                    <a:pt x="8" y="18"/>
                  </a:ln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025"/>
            <p:cNvSpPr>
              <a:spLocks/>
            </p:cNvSpPr>
            <p:nvPr/>
          </p:nvSpPr>
          <p:spPr bwMode="auto">
            <a:xfrm>
              <a:off x="8470900" y="5591175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026"/>
            <p:cNvSpPr>
              <a:spLocks/>
            </p:cNvSpPr>
            <p:nvPr/>
          </p:nvSpPr>
          <p:spPr bwMode="auto">
            <a:xfrm>
              <a:off x="8510588" y="5591175"/>
              <a:ext cx="11113" cy="11113"/>
            </a:xfrm>
            <a:custGeom>
              <a:avLst/>
              <a:gdLst>
                <a:gd name="T0" fmla="*/ 9 w 30"/>
                <a:gd name="T1" fmla="*/ 0 h 32"/>
                <a:gd name="T2" fmla="*/ 0 w 30"/>
                <a:gd name="T3" fmla="*/ 0 h 32"/>
                <a:gd name="T4" fmla="*/ 0 w 30"/>
                <a:gd name="T5" fmla="*/ 32 h 32"/>
                <a:gd name="T6" fmla="*/ 9 w 30"/>
                <a:gd name="T7" fmla="*/ 32 h 32"/>
                <a:gd name="T8" fmla="*/ 9 w 30"/>
                <a:gd name="T9" fmla="*/ 19 h 32"/>
                <a:gd name="T10" fmla="*/ 21 w 30"/>
                <a:gd name="T11" fmla="*/ 19 h 32"/>
                <a:gd name="T12" fmla="*/ 21 w 30"/>
                <a:gd name="T13" fmla="*/ 32 h 32"/>
                <a:gd name="T14" fmla="*/ 30 w 30"/>
                <a:gd name="T15" fmla="*/ 32 h 32"/>
                <a:gd name="T16" fmla="*/ 30 w 30"/>
                <a:gd name="T17" fmla="*/ 0 h 32"/>
                <a:gd name="T18" fmla="*/ 21 w 30"/>
                <a:gd name="T19" fmla="*/ 0 h 32"/>
                <a:gd name="T20" fmla="*/ 21 w 30"/>
                <a:gd name="T21" fmla="*/ 12 h 32"/>
                <a:gd name="T22" fmla="*/ 9 w 30"/>
                <a:gd name="T23" fmla="*/ 12 h 32"/>
                <a:gd name="T24" fmla="*/ 9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027"/>
            <p:cNvSpPr>
              <a:spLocks noEditPoints="1"/>
            </p:cNvSpPr>
            <p:nvPr/>
          </p:nvSpPr>
          <p:spPr bwMode="auto">
            <a:xfrm>
              <a:off x="8523288" y="5591175"/>
              <a:ext cx="11113" cy="11113"/>
            </a:xfrm>
            <a:custGeom>
              <a:avLst/>
              <a:gdLst>
                <a:gd name="T0" fmla="*/ 30 w 31"/>
                <a:gd name="T1" fmla="*/ 10 h 32"/>
                <a:gd name="T2" fmla="*/ 27 w 31"/>
                <a:gd name="T3" fmla="*/ 4 h 32"/>
                <a:gd name="T4" fmla="*/ 22 w 31"/>
                <a:gd name="T5" fmla="*/ 1 h 32"/>
                <a:gd name="T6" fmla="*/ 15 w 31"/>
                <a:gd name="T7" fmla="*/ 0 h 32"/>
                <a:gd name="T8" fmla="*/ 5 w 31"/>
                <a:gd name="T9" fmla="*/ 4 h 32"/>
                <a:gd name="T10" fmla="*/ 0 w 31"/>
                <a:gd name="T11" fmla="*/ 16 h 32"/>
                <a:gd name="T12" fmla="*/ 4 w 31"/>
                <a:gd name="T13" fmla="*/ 27 h 32"/>
                <a:gd name="T14" fmla="*/ 16 w 31"/>
                <a:gd name="T15" fmla="*/ 32 h 32"/>
                <a:gd name="T16" fmla="*/ 21 w 31"/>
                <a:gd name="T17" fmla="*/ 32 h 32"/>
                <a:gd name="T18" fmla="*/ 25 w 31"/>
                <a:gd name="T19" fmla="*/ 30 h 32"/>
                <a:gd name="T20" fmla="*/ 28 w 31"/>
                <a:gd name="T21" fmla="*/ 27 h 32"/>
                <a:gd name="T22" fmla="*/ 30 w 31"/>
                <a:gd name="T23" fmla="*/ 23 h 32"/>
                <a:gd name="T24" fmla="*/ 22 w 31"/>
                <a:gd name="T25" fmla="*/ 22 h 32"/>
                <a:gd name="T26" fmla="*/ 20 w 31"/>
                <a:gd name="T27" fmla="*/ 25 h 32"/>
                <a:gd name="T28" fmla="*/ 16 w 31"/>
                <a:gd name="T29" fmla="*/ 26 h 32"/>
                <a:gd name="T30" fmla="*/ 11 w 31"/>
                <a:gd name="T31" fmla="*/ 24 h 32"/>
                <a:gd name="T32" fmla="*/ 9 w 31"/>
                <a:gd name="T33" fmla="*/ 18 h 32"/>
                <a:gd name="T34" fmla="*/ 31 w 31"/>
                <a:gd name="T35" fmla="*/ 18 h 32"/>
                <a:gd name="T36" fmla="*/ 30 w 31"/>
                <a:gd name="T37" fmla="*/ 10 h 32"/>
                <a:gd name="T38" fmla="*/ 9 w 31"/>
                <a:gd name="T39" fmla="*/ 13 h 32"/>
                <a:gd name="T40" fmla="*/ 9 w 31"/>
                <a:gd name="T41" fmla="*/ 13 h 32"/>
                <a:gd name="T42" fmla="*/ 11 w 31"/>
                <a:gd name="T43" fmla="*/ 8 h 32"/>
                <a:gd name="T44" fmla="*/ 16 w 31"/>
                <a:gd name="T45" fmla="*/ 6 h 32"/>
                <a:gd name="T46" fmla="*/ 20 w 31"/>
                <a:gd name="T47" fmla="*/ 8 h 32"/>
                <a:gd name="T48" fmla="*/ 22 w 31"/>
                <a:gd name="T49" fmla="*/ 13 h 32"/>
                <a:gd name="T50" fmla="*/ 9 w 31"/>
                <a:gd name="T5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0" y="10"/>
                  </a:move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6" y="31"/>
                    <a:pt x="11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028"/>
            <p:cNvSpPr>
              <a:spLocks/>
            </p:cNvSpPr>
            <p:nvPr/>
          </p:nvSpPr>
          <p:spPr bwMode="auto">
            <a:xfrm>
              <a:off x="8537575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8 w 22"/>
                <a:gd name="T3" fmla="*/ 32 h 32"/>
                <a:gd name="T4" fmla="*/ 8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8" y="32"/>
                  </a:ln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029"/>
            <p:cNvSpPr>
              <a:spLocks noEditPoints="1"/>
            </p:cNvSpPr>
            <p:nvPr/>
          </p:nvSpPr>
          <p:spPr bwMode="auto">
            <a:xfrm>
              <a:off x="8545513" y="5591175"/>
              <a:ext cx="11113" cy="11113"/>
            </a:xfrm>
            <a:custGeom>
              <a:avLst/>
              <a:gdLst>
                <a:gd name="T0" fmla="*/ 15 w 31"/>
                <a:gd name="T1" fmla="*/ 0 h 32"/>
                <a:gd name="T2" fmla="*/ 5 w 31"/>
                <a:gd name="T3" fmla="*/ 2 h 32"/>
                <a:gd name="T4" fmla="*/ 1 w 31"/>
                <a:gd name="T5" fmla="*/ 8 h 32"/>
                <a:gd name="T6" fmla="*/ 9 w 31"/>
                <a:gd name="T7" fmla="*/ 10 h 32"/>
                <a:gd name="T8" fmla="*/ 11 w 31"/>
                <a:gd name="T9" fmla="*/ 7 h 32"/>
                <a:gd name="T10" fmla="*/ 14 w 31"/>
                <a:gd name="T11" fmla="*/ 6 h 32"/>
                <a:gd name="T12" fmla="*/ 19 w 31"/>
                <a:gd name="T13" fmla="*/ 7 h 32"/>
                <a:gd name="T14" fmla="*/ 20 w 31"/>
                <a:gd name="T15" fmla="*/ 10 h 32"/>
                <a:gd name="T16" fmla="*/ 20 w 31"/>
                <a:gd name="T17" fmla="*/ 11 h 32"/>
                <a:gd name="T18" fmla="*/ 12 w 31"/>
                <a:gd name="T19" fmla="*/ 13 h 32"/>
                <a:gd name="T20" fmla="*/ 5 w 31"/>
                <a:gd name="T21" fmla="*/ 15 h 32"/>
                <a:gd name="T22" fmla="*/ 1 w 31"/>
                <a:gd name="T23" fmla="*/ 18 h 32"/>
                <a:gd name="T24" fmla="*/ 0 w 31"/>
                <a:gd name="T25" fmla="*/ 23 h 32"/>
                <a:gd name="T26" fmla="*/ 3 w 31"/>
                <a:gd name="T27" fmla="*/ 30 h 32"/>
                <a:gd name="T28" fmla="*/ 11 w 31"/>
                <a:gd name="T29" fmla="*/ 32 h 32"/>
                <a:gd name="T30" fmla="*/ 16 w 31"/>
                <a:gd name="T31" fmla="*/ 31 h 32"/>
                <a:gd name="T32" fmla="*/ 21 w 31"/>
                <a:gd name="T33" fmla="*/ 28 h 32"/>
                <a:gd name="T34" fmla="*/ 21 w 31"/>
                <a:gd name="T35" fmla="*/ 29 h 32"/>
                <a:gd name="T36" fmla="*/ 22 w 31"/>
                <a:gd name="T37" fmla="*/ 32 h 32"/>
                <a:gd name="T38" fmla="*/ 31 w 31"/>
                <a:gd name="T39" fmla="*/ 32 h 32"/>
                <a:gd name="T40" fmla="*/ 29 w 31"/>
                <a:gd name="T41" fmla="*/ 27 h 32"/>
                <a:gd name="T42" fmla="*/ 29 w 31"/>
                <a:gd name="T43" fmla="*/ 21 h 32"/>
                <a:gd name="T44" fmla="*/ 29 w 31"/>
                <a:gd name="T45" fmla="*/ 12 h 32"/>
                <a:gd name="T46" fmla="*/ 28 w 31"/>
                <a:gd name="T47" fmla="*/ 4 h 32"/>
                <a:gd name="T48" fmla="*/ 24 w 31"/>
                <a:gd name="T49" fmla="*/ 1 h 32"/>
                <a:gd name="T50" fmla="*/ 15 w 31"/>
                <a:gd name="T51" fmla="*/ 0 h 32"/>
                <a:gd name="T52" fmla="*/ 13 w 31"/>
                <a:gd name="T53" fmla="*/ 27 h 32"/>
                <a:gd name="T54" fmla="*/ 13 w 31"/>
                <a:gd name="T55" fmla="*/ 27 h 32"/>
                <a:gd name="T56" fmla="*/ 10 w 31"/>
                <a:gd name="T57" fmla="*/ 25 h 32"/>
                <a:gd name="T58" fmla="*/ 9 w 31"/>
                <a:gd name="T59" fmla="*/ 22 h 32"/>
                <a:gd name="T60" fmla="*/ 10 w 31"/>
                <a:gd name="T61" fmla="*/ 19 h 32"/>
                <a:gd name="T62" fmla="*/ 15 w 31"/>
                <a:gd name="T63" fmla="*/ 18 h 32"/>
                <a:gd name="T64" fmla="*/ 20 w 31"/>
                <a:gd name="T65" fmla="*/ 17 h 32"/>
                <a:gd name="T66" fmla="*/ 20 w 31"/>
                <a:gd name="T67" fmla="*/ 18 h 32"/>
                <a:gd name="T68" fmla="*/ 20 w 31"/>
                <a:gd name="T69" fmla="*/ 22 h 32"/>
                <a:gd name="T70" fmla="*/ 18 w 31"/>
                <a:gd name="T71" fmla="*/ 25 h 32"/>
                <a:gd name="T72" fmla="*/ 13 w 31"/>
                <a:gd name="T73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8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7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lose/>
                  <a:moveTo>
                    <a:pt x="13" y="27"/>
                  </a:moveTo>
                  <a:lnTo>
                    <a:pt x="13" y="27"/>
                  </a:ln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030"/>
            <p:cNvSpPr>
              <a:spLocks/>
            </p:cNvSpPr>
            <p:nvPr/>
          </p:nvSpPr>
          <p:spPr bwMode="auto">
            <a:xfrm>
              <a:off x="8558213" y="5591175"/>
              <a:ext cx="9525" cy="11113"/>
            </a:xfrm>
            <a:custGeom>
              <a:avLst/>
              <a:gdLst>
                <a:gd name="T0" fmla="*/ 20 w 30"/>
                <a:gd name="T1" fmla="*/ 7 h 32"/>
                <a:gd name="T2" fmla="*/ 30 w 30"/>
                <a:gd name="T3" fmla="*/ 7 h 32"/>
                <a:gd name="T4" fmla="*/ 30 w 30"/>
                <a:gd name="T5" fmla="*/ 0 h 32"/>
                <a:gd name="T6" fmla="*/ 0 w 30"/>
                <a:gd name="T7" fmla="*/ 0 h 32"/>
                <a:gd name="T8" fmla="*/ 0 w 30"/>
                <a:gd name="T9" fmla="*/ 7 h 32"/>
                <a:gd name="T10" fmla="*/ 11 w 30"/>
                <a:gd name="T11" fmla="*/ 7 h 32"/>
                <a:gd name="T12" fmla="*/ 11 w 30"/>
                <a:gd name="T13" fmla="*/ 32 h 32"/>
                <a:gd name="T14" fmla="*/ 20 w 30"/>
                <a:gd name="T15" fmla="*/ 32 h 32"/>
                <a:gd name="T16" fmla="*/ 20 w 30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7"/>
                  </a:move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031"/>
            <p:cNvSpPr>
              <a:spLocks/>
            </p:cNvSpPr>
            <p:nvPr/>
          </p:nvSpPr>
          <p:spPr bwMode="auto">
            <a:xfrm>
              <a:off x="8570913" y="5591175"/>
              <a:ext cx="9525" cy="11113"/>
            </a:xfrm>
            <a:custGeom>
              <a:avLst/>
              <a:gdLst>
                <a:gd name="T0" fmla="*/ 0 w 30"/>
                <a:gd name="T1" fmla="*/ 32 h 32"/>
                <a:gd name="T2" fmla="*/ 8 w 30"/>
                <a:gd name="T3" fmla="*/ 32 h 32"/>
                <a:gd name="T4" fmla="*/ 22 w 30"/>
                <a:gd name="T5" fmla="*/ 12 h 32"/>
                <a:gd name="T6" fmla="*/ 22 w 30"/>
                <a:gd name="T7" fmla="*/ 32 h 32"/>
                <a:gd name="T8" fmla="*/ 30 w 30"/>
                <a:gd name="T9" fmla="*/ 32 h 32"/>
                <a:gd name="T10" fmla="*/ 30 w 30"/>
                <a:gd name="T11" fmla="*/ 0 h 32"/>
                <a:gd name="T12" fmla="*/ 22 w 30"/>
                <a:gd name="T13" fmla="*/ 0 h 32"/>
                <a:gd name="T14" fmla="*/ 8 w 30"/>
                <a:gd name="T15" fmla="*/ 20 h 32"/>
                <a:gd name="T16" fmla="*/ 8 w 30"/>
                <a:gd name="T17" fmla="*/ 0 h 32"/>
                <a:gd name="T18" fmla="*/ 0 w 30"/>
                <a:gd name="T19" fmla="*/ 0 h 32"/>
                <a:gd name="T20" fmla="*/ 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032"/>
            <p:cNvSpPr>
              <a:spLocks noEditPoints="1"/>
            </p:cNvSpPr>
            <p:nvPr/>
          </p:nvSpPr>
          <p:spPr bwMode="auto">
            <a:xfrm>
              <a:off x="8583613" y="5591175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4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6 h 32"/>
                <a:gd name="T28" fmla="*/ 9 w 32"/>
                <a:gd name="T29" fmla="*/ 6 h 32"/>
                <a:gd name="T30" fmla="*/ 14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2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033"/>
            <p:cNvSpPr>
              <a:spLocks/>
            </p:cNvSpPr>
            <p:nvPr/>
          </p:nvSpPr>
          <p:spPr bwMode="auto">
            <a:xfrm>
              <a:off x="8597900" y="5591175"/>
              <a:ext cx="11113" cy="11113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034"/>
            <p:cNvSpPr>
              <a:spLocks noEditPoints="1"/>
            </p:cNvSpPr>
            <p:nvPr/>
          </p:nvSpPr>
          <p:spPr bwMode="auto">
            <a:xfrm>
              <a:off x="8610600" y="5591175"/>
              <a:ext cx="12700" cy="11113"/>
            </a:xfrm>
            <a:custGeom>
              <a:avLst/>
              <a:gdLst>
                <a:gd name="T0" fmla="*/ 29 w 34"/>
                <a:gd name="T1" fmla="*/ 4 h 32"/>
                <a:gd name="T2" fmla="*/ 17 w 34"/>
                <a:gd name="T3" fmla="*/ 0 h 32"/>
                <a:gd name="T4" fmla="*/ 8 w 34"/>
                <a:gd name="T5" fmla="*/ 2 h 32"/>
                <a:gd name="T6" fmla="*/ 2 w 34"/>
                <a:gd name="T7" fmla="*/ 8 h 32"/>
                <a:gd name="T8" fmla="*/ 0 w 34"/>
                <a:gd name="T9" fmla="*/ 16 h 32"/>
                <a:gd name="T10" fmla="*/ 2 w 34"/>
                <a:gd name="T11" fmla="*/ 25 h 32"/>
                <a:gd name="T12" fmla="*/ 8 w 34"/>
                <a:gd name="T13" fmla="*/ 31 h 32"/>
                <a:gd name="T14" fmla="*/ 17 w 34"/>
                <a:gd name="T15" fmla="*/ 32 h 32"/>
                <a:gd name="T16" fmla="*/ 29 w 34"/>
                <a:gd name="T17" fmla="*/ 28 h 32"/>
                <a:gd name="T18" fmla="*/ 34 w 34"/>
                <a:gd name="T19" fmla="*/ 16 h 32"/>
                <a:gd name="T20" fmla="*/ 29 w 34"/>
                <a:gd name="T21" fmla="*/ 4 h 32"/>
                <a:gd name="T22" fmla="*/ 24 w 34"/>
                <a:gd name="T23" fmla="*/ 20 h 32"/>
                <a:gd name="T24" fmla="*/ 24 w 34"/>
                <a:gd name="T25" fmla="*/ 20 h 32"/>
                <a:gd name="T26" fmla="*/ 22 w 34"/>
                <a:gd name="T27" fmla="*/ 23 h 32"/>
                <a:gd name="T28" fmla="*/ 20 w 34"/>
                <a:gd name="T29" fmla="*/ 25 h 32"/>
                <a:gd name="T30" fmla="*/ 17 w 34"/>
                <a:gd name="T31" fmla="*/ 26 h 32"/>
                <a:gd name="T32" fmla="*/ 11 w 34"/>
                <a:gd name="T33" fmla="*/ 23 h 32"/>
                <a:gd name="T34" fmla="*/ 9 w 34"/>
                <a:gd name="T35" fmla="*/ 20 h 32"/>
                <a:gd name="T36" fmla="*/ 9 w 34"/>
                <a:gd name="T37" fmla="*/ 16 h 32"/>
                <a:gd name="T38" fmla="*/ 9 w 34"/>
                <a:gd name="T39" fmla="*/ 12 h 32"/>
                <a:gd name="T40" fmla="*/ 11 w 34"/>
                <a:gd name="T41" fmla="*/ 9 h 32"/>
                <a:gd name="T42" fmla="*/ 17 w 34"/>
                <a:gd name="T43" fmla="*/ 6 h 32"/>
                <a:gd name="T44" fmla="*/ 20 w 34"/>
                <a:gd name="T45" fmla="*/ 7 h 32"/>
                <a:gd name="T46" fmla="*/ 22 w 34"/>
                <a:gd name="T47" fmla="*/ 9 h 32"/>
                <a:gd name="T48" fmla="*/ 24 w 34"/>
                <a:gd name="T49" fmla="*/ 12 h 32"/>
                <a:gd name="T50" fmla="*/ 25 w 34"/>
                <a:gd name="T51" fmla="*/ 16 h 32"/>
                <a:gd name="T52" fmla="*/ 24 w 34"/>
                <a:gd name="T5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cubicBezTo>
                    <a:pt x="24" y="21"/>
                    <a:pt x="23" y="22"/>
                    <a:pt x="22" y="23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10" y="21"/>
                    <a:pt x="9" y="20"/>
                  </a:cubicBezTo>
                  <a:cubicBezTo>
                    <a:pt x="9" y="19"/>
                    <a:pt x="9" y="18"/>
                    <a:pt x="9" y="16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035"/>
            <p:cNvSpPr>
              <a:spLocks/>
            </p:cNvSpPr>
            <p:nvPr/>
          </p:nvSpPr>
          <p:spPr bwMode="auto">
            <a:xfrm>
              <a:off x="8624888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036"/>
            <p:cNvSpPr>
              <a:spLocks noEditPoints="1"/>
            </p:cNvSpPr>
            <p:nvPr/>
          </p:nvSpPr>
          <p:spPr bwMode="auto">
            <a:xfrm>
              <a:off x="8634413" y="5591175"/>
              <a:ext cx="12700" cy="11113"/>
            </a:xfrm>
            <a:custGeom>
              <a:avLst/>
              <a:gdLst>
                <a:gd name="T0" fmla="*/ 2 w 34"/>
                <a:gd name="T1" fmla="*/ 25 h 32"/>
                <a:gd name="T2" fmla="*/ 8 w 34"/>
                <a:gd name="T3" fmla="*/ 31 h 32"/>
                <a:gd name="T4" fmla="*/ 17 w 34"/>
                <a:gd name="T5" fmla="*/ 32 h 32"/>
                <a:gd name="T6" fmla="*/ 29 w 34"/>
                <a:gd name="T7" fmla="*/ 28 h 32"/>
                <a:gd name="T8" fmla="*/ 34 w 34"/>
                <a:gd name="T9" fmla="*/ 16 h 32"/>
                <a:gd name="T10" fmla="*/ 32 w 34"/>
                <a:gd name="T11" fmla="*/ 9 h 32"/>
                <a:gd name="T12" fmla="*/ 29 w 34"/>
                <a:gd name="T13" fmla="*/ 4 h 32"/>
                <a:gd name="T14" fmla="*/ 23 w 34"/>
                <a:gd name="T15" fmla="*/ 1 h 32"/>
                <a:gd name="T16" fmla="*/ 17 w 34"/>
                <a:gd name="T17" fmla="*/ 0 h 32"/>
                <a:gd name="T18" fmla="*/ 8 w 34"/>
                <a:gd name="T19" fmla="*/ 2 h 32"/>
                <a:gd name="T20" fmla="*/ 2 w 34"/>
                <a:gd name="T21" fmla="*/ 8 h 32"/>
                <a:gd name="T22" fmla="*/ 0 w 34"/>
                <a:gd name="T23" fmla="*/ 16 h 32"/>
                <a:gd name="T24" fmla="*/ 2 w 34"/>
                <a:gd name="T25" fmla="*/ 25 h 32"/>
                <a:gd name="T26" fmla="*/ 11 w 34"/>
                <a:gd name="T27" fmla="*/ 9 h 32"/>
                <a:gd name="T28" fmla="*/ 11 w 34"/>
                <a:gd name="T29" fmla="*/ 9 h 32"/>
                <a:gd name="T30" fmla="*/ 17 w 34"/>
                <a:gd name="T31" fmla="*/ 6 h 32"/>
                <a:gd name="T32" fmla="*/ 22 w 34"/>
                <a:gd name="T33" fmla="*/ 9 h 32"/>
                <a:gd name="T34" fmla="*/ 25 w 34"/>
                <a:gd name="T35" fmla="*/ 16 h 32"/>
                <a:gd name="T36" fmla="*/ 22 w 34"/>
                <a:gd name="T37" fmla="*/ 23 h 32"/>
                <a:gd name="T38" fmla="*/ 17 w 34"/>
                <a:gd name="T39" fmla="*/ 26 h 32"/>
                <a:gd name="T40" fmla="*/ 11 w 34"/>
                <a:gd name="T41" fmla="*/ 23 h 32"/>
                <a:gd name="T42" fmla="*/ 9 w 34"/>
                <a:gd name="T43" fmla="*/ 16 h 32"/>
                <a:gd name="T44" fmla="*/ 11 w 34"/>
                <a:gd name="T45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2">
                  <a:moveTo>
                    <a:pt x="2" y="25"/>
                  </a:move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4"/>
                    <a:pt x="33" y="11"/>
                    <a:pt x="32" y="9"/>
                  </a:cubicBezTo>
                  <a:cubicBezTo>
                    <a:pt x="32" y="7"/>
                    <a:pt x="30" y="6"/>
                    <a:pt x="29" y="4"/>
                  </a:cubicBezTo>
                  <a:cubicBezTo>
                    <a:pt x="27" y="3"/>
                    <a:pt x="25" y="1"/>
                    <a:pt x="23" y="1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3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4" y="6"/>
                    <a:pt x="17" y="6"/>
                  </a:cubicBez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2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9" y="13"/>
                    <a:pt x="9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1037"/>
            <p:cNvSpPr>
              <a:spLocks noEditPoints="1"/>
            </p:cNvSpPr>
            <p:nvPr/>
          </p:nvSpPr>
          <p:spPr bwMode="auto">
            <a:xfrm>
              <a:off x="8447088" y="5616575"/>
              <a:ext cx="12700" cy="12700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9 w 32"/>
                <a:gd name="T13" fmla="*/ 29 h 32"/>
                <a:gd name="T14" fmla="*/ 32 w 32"/>
                <a:gd name="T15" fmla="*/ 23 h 32"/>
                <a:gd name="T16" fmla="*/ 30 w 32"/>
                <a:gd name="T17" fmla="*/ 19 h 32"/>
                <a:gd name="T18" fmla="*/ 25 w 32"/>
                <a:gd name="T19" fmla="*/ 16 h 32"/>
                <a:gd name="T20" fmla="*/ 29 w 32"/>
                <a:gd name="T21" fmla="*/ 13 h 32"/>
                <a:gd name="T22" fmla="*/ 31 w 32"/>
                <a:gd name="T23" fmla="*/ 8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20 w 32"/>
                <a:gd name="T31" fmla="*/ 6 h 32"/>
                <a:gd name="T32" fmla="*/ 22 w 32"/>
                <a:gd name="T33" fmla="*/ 9 h 32"/>
                <a:gd name="T34" fmla="*/ 20 w 32"/>
                <a:gd name="T35" fmla="*/ 12 h 32"/>
                <a:gd name="T36" fmla="*/ 14 w 32"/>
                <a:gd name="T37" fmla="*/ 13 h 32"/>
                <a:gd name="T38" fmla="*/ 9 w 32"/>
                <a:gd name="T39" fmla="*/ 13 h 32"/>
                <a:gd name="T40" fmla="*/ 9 w 32"/>
                <a:gd name="T41" fmla="*/ 6 h 32"/>
                <a:gd name="T42" fmla="*/ 21 w 32"/>
                <a:gd name="T43" fmla="*/ 26 h 32"/>
                <a:gd name="T44" fmla="*/ 21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2" y="7"/>
                    <a:pt x="22" y="8"/>
                    <a:pt x="22" y="9"/>
                  </a:cubicBezTo>
                  <a:cubicBezTo>
                    <a:pt x="22" y="11"/>
                    <a:pt x="22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21" y="26"/>
                  </a:moveTo>
                  <a:lnTo>
                    <a:pt x="21" y="26"/>
                  </a:ln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038"/>
            <p:cNvSpPr>
              <a:spLocks noEditPoints="1"/>
            </p:cNvSpPr>
            <p:nvPr/>
          </p:nvSpPr>
          <p:spPr bwMode="auto">
            <a:xfrm>
              <a:off x="8461375" y="5616575"/>
              <a:ext cx="11113" cy="12700"/>
            </a:xfrm>
            <a:custGeom>
              <a:avLst/>
              <a:gdLst>
                <a:gd name="T0" fmla="*/ 17 w 34"/>
                <a:gd name="T1" fmla="*/ 0 h 33"/>
                <a:gd name="T2" fmla="*/ 8 w 34"/>
                <a:gd name="T3" fmla="*/ 3 h 33"/>
                <a:gd name="T4" fmla="*/ 2 w 34"/>
                <a:gd name="T5" fmla="*/ 8 h 33"/>
                <a:gd name="T6" fmla="*/ 0 w 34"/>
                <a:gd name="T7" fmla="*/ 17 h 33"/>
                <a:gd name="T8" fmla="*/ 2 w 34"/>
                <a:gd name="T9" fmla="*/ 26 h 33"/>
                <a:gd name="T10" fmla="*/ 8 w 34"/>
                <a:gd name="T11" fmla="*/ 31 h 33"/>
                <a:gd name="T12" fmla="*/ 17 w 34"/>
                <a:gd name="T13" fmla="*/ 33 h 33"/>
                <a:gd name="T14" fmla="*/ 29 w 34"/>
                <a:gd name="T15" fmla="*/ 29 h 33"/>
                <a:gd name="T16" fmla="*/ 34 w 34"/>
                <a:gd name="T17" fmla="*/ 17 h 33"/>
                <a:gd name="T18" fmla="*/ 29 w 34"/>
                <a:gd name="T19" fmla="*/ 5 h 33"/>
                <a:gd name="T20" fmla="*/ 17 w 34"/>
                <a:gd name="T21" fmla="*/ 0 h 33"/>
                <a:gd name="T22" fmla="*/ 23 w 34"/>
                <a:gd name="T23" fmla="*/ 24 h 33"/>
                <a:gd name="T24" fmla="*/ 23 w 34"/>
                <a:gd name="T25" fmla="*/ 24 h 33"/>
                <a:gd name="T26" fmla="*/ 17 w 34"/>
                <a:gd name="T27" fmla="*/ 27 h 33"/>
                <a:gd name="T28" fmla="*/ 11 w 34"/>
                <a:gd name="T29" fmla="*/ 24 h 33"/>
                <a:gd name="T30" fmla="*/ 9 w 34"/>
                <a:gd name="T31" fmla="*/ 17 h 33"/>
                <a:gd name="T32" fmla="*/ 11 w 34"/>
                <a:gd name="T33" fmla="*/ 10 h 33"/>
                <a:gd name="T34" fmla="*/ 17 w 34"/>
                <a:gd name="T35" fmla="*/ 7 h 33"/>
                <a:gd name="T36" fmla="*/ 23 w 34"/>
                <a:gd name="T37" fmla="*/ 10 h 33"/>
                <a:gd name="T38" fmla="*/ 25 w 34"/>
                <a:gd name="T39" fmla="*/ 17 h 33"/>
                <a:gd name="T40" fmla="*/ 23 w 34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039"/>
            <p:cNvSpPr>
              <a:spLocks/>
            </p:cNvSpPr>
            <p:nvPr/>
          </p:nvSpPr>
          <p:spPr bwMode="auto">
            <a:xfrm>
              <a:off x="8474075" y="5616575"/>
              <a:ext cx="9525" cy="12700"/>
            </a:xfrm>
            <a:custGeom>
              <a:avLst/>
              <a:gdLst>
                <a:gd name="T0" fmla="*/ 14 w 28"/>
                <a:gd name="T1" fmla="*/ 28 h 33"/>
                <a:gd name="T2" fmla="*/ 8 w 28"/>
                <a:gd name="T3" fmla="*/ 23 h 33"/>
                <a:gd name="T4" fmla="*/ 0 w 28"/>
                <a:gd name="T5" fmla="*/ 25 h 33"/>
                <a:gd name="T6" fmla="*/ 14 w 28"/>
                <a:gd name="T7" fmla="*/ 33 h 33"/>
                <a:gd name="T8" fmla="*/ 25 w 28"/>
                <a:gd name="T9" fmla="*/ 31 h 33"/>
                <a:gd name="T10" fmla="*/ 28 w 28"/>
                <a:gd name="T11" fmla="*/ 24 h 33"/>
                <a:gd name="T12" fmla="*/ 26 w 28"/>
                <a:gd name="T13" fmla="*/ 20 h 33"/>
                <a:gd name="T14" fmla="*/ 21 w 28"/>
                <a:gd name="T15" fmla="*/ 17 h 33"/>
                <a:gd name="T16" fmla="*/ 25 w 28"/>
                <a:gd name="T17" fmla="*/ 14 h 33"/>
                <a:gd name="T18" fmla="*/ 27 w 28"/>
                <a:gd name="T19" fmla="*/ 10 h 33"/>
                <a:gd name="T20" fmla="*/ 23 w 28"/>
                <a:gd name="T21" fmla="*/ 3 h 33"/>
                <a:gd name="T22" fmla="*/ 14 w 28"/>
                <a:gd name="T23" fmla="*/ 0 h 33"/>
                <a:gd name="T24" fmla="*/ 6 w 28"/>
                <a:gd name="T25" fmla="*/ 3 h 33"/>
                <a:gd name="T26" fmla="*/ 3 w 28"/>
                <a:gd name="T27" fmla="*/ 5 h 33"/>
                <a:gd name="T28" fmla="*/ 1 w 28"/>
                <a:gd name="T29" fmla="*/ 9 h 33"/>
                <a:gd name="T30" fmla="*/ 9 w 28"/>
                <a:gd name="T31" fmla="*/ 10 h 33"/>
                <a:gd name="T32" fmla="*/ 11 w 28"/>
                <a:gd name="T33" fmla="*/ 7 h 33"/>
                <a:gd name="T34" fmla="*/ 14 w 28"/>
                <a:gd name="T35" fmla="*/ 6 h 33"/>
                <a:gd name="T36" fmla="*/ 18 w 28"/>
                <a:gd name="T37" fmla="*/ 7 h 33"/>
                <a:gd name="T38" fmla="*/ 19 w 28"/>
                <a:gd name="T39" fmla="*/ 10 h 33"/>
                <a:gd name="T40" fmla="*/ 18 w 28"/>
                <a:gd name="T41" fmla="*/ 13 h 33"/>
                <a:gd name="T42" fmla="*/ 16 w 28"/>
                <a:gd name="T43" fmla="*/ 14 h 33"/>
                <a:gd name="T44" fmla="*/ 13 w 28"/>
                <a:gd name="T45" fmla="*/ 14 h 33"/>
                <a:gd name="T46" fmla="*/ 13 w 28"/>
                <a:gd name="T47" fmla="*/ 20 h 33"/>
                <a:gd name="T48" fmla="*/ 14 w 28"/>
                <a:gd name="T49" fmla="*/ 20 h 33"/>
                <a:gd name="T50" fmla="*/ 18 w 28"/>
                <a:gd name="T51" fmla="*/ 21 h 33"/>
                <a:gd name="T52" fmla="*/ 20 w 28"/>
                <a:gd name="T53" fmla="*/ 24 h 33"/>
                <a:gd name="T54" fmla="*/ 18 w 28"/>
                <a:gd name="T55" fmla="*/ 27 h 33"/>
                <a:gd name="T56" fmla="*/ 14 w 28"/>
                <a:gd name="T5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3">
                  <a:moveTo>
                    <a:pt x="14" y="28"/>
                  </a:moveTo>
                  <a:cubicBezTo>
                    <a:pt x="11" y="28"/>
                    <a:pt x="9" y="26"/>
                    <a:pt x="8" y="23"/>
                  </a:cubicBezTo>
                  <a:lnTo>
                    <a:pt x="0" y="25"/>
                  </a:lnTo>
                  <a:cubicBezTo>
                    <a:pt x="2" y="31"/>
                    <a:pt x="6" y="33"/>
                    <a:pt x="14" y="33"/>
                  </a:cubicBezTo>
                  <a:cubicBezTo>
                    <a:pt x="19" y="33"/>
                    <a:pt x="22" y="33"/>
                    <a:pt x="25" y="31"/>
                  </a:cubicBezTo>
                  <a:cubicBezTo>
                    <a:pt x="27" y="29"/>
                    <a:pt x="28" y="27"/>
                    <a:pt x="28" y="24"/>
                  </a:cubicBezTo>
                  <a:cubicBezTo>
                    <a:pt x="28" y="23"/>
                    <a:pt x="28" y="21"/>
                    <a:pt x="26" y="20"/>
                  </a:cubicBezTo>
                  <a:cubicBezTo>
                    <a:pt x="25" y="18"/>
                    <a:pt x="23" y="17"/>
                    <a:pt x="21" y="17"/>
                  </a:cubicBezTo>
                  <a:cubicBezTo>
                    <a:pt x="23" y="16"/>
                    <a:pt x="24" y="15"/>
                    <a:pt x="25" y="14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7" y="7"/>
                    <a:pt x="26" y="5"/>
                    <a:pt x="23" y="3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2" y="7"/>
                    <a:pt x="1" y="9"/>
                  </a:cubicBezTo>
                  <a:lnTo>
                    <a:pt x="9" y="10"/>
                  </a:lnTo>
                  <a:cubicBezTo>
                    <a:pt x="9" y="9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6" y="6"/>
                    <a:pt x="17" y="7"/>
                    <a:pt x="18" y="7"/>
                  </a:cubicBezTo>
                  <a:cubicBezTo>
                    <a:pt x="18" y="8"/>
                    <a:pt x="19" y="9"/>
                    <a:pt x="19" y="10"/>
                  </a:cubicBezTo>
                  <a:cubicBezTo>
                    <a:pt x="19" y="11"/>
                    <a:pt x="18" y="12"/>
                    <a:pt x="18" y="13"/>
                  </a:cubicBezTo>
                  <a:cubicBezTo>
                    <a:pt x="17" y="13"/>
                    <a:pt x="16" y="14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lnTo>
                    <a:pt x="13" y="20"/>
                  </a:lnTo>
                  <a:lnTo>
                    <a:pt x="14" y="20"/>
                  </a:lnTo>
                  <a:cubicBezTo>
                    <a:pt x="16" y="20"/>
                    <a:pt x="17" y="20"/>
                    <a:pt x="18" y="21"/>
                  </a:cubicBezTo>
                  <a:cubicBezTo>
                    <a:pt x="19" y="22"/>
                    <a:pt x="20" y="23"/>
                    <a:pt x="20" y="24"/>
                  </a:cubicBezTo>
                  <a:cubicBezTo>
                    <a:pt x="20" y="25"/>
                    <a:pt x="19" y="26"/>
                    <a:pt x="18" y="27"/>
                  </a:cubicBezTo>
                  <a:cubicBezTo>
                    <a:pt x="17" y="27"/>
                    <a:pt x="1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040"/>
            <p:cNvSpPr>
              <a:spLocks noEditPoints="1"/>
            </p:cNvSpPr>
            <p:nvPr/>
          </p:nvSpPr>
          <p:spPr bwMode="auto">
            <a:xfrm>
              <a:off x="8485188" y="5616575"/>
              <a:ext cx="12700" cy="15875"/>
            </a:xfrm>
            <a:custGeom>
              <a:avLst/>
              <a:gdLst>
                <a:gd name="T0" fmla="*/ 9 w 39"/>
                <a:gd name="T1" fmla="*/ 0 h 40"/>
                <a:gd name="T2" fmla="*/ 8 w 39"/>
                <a:gd name="T3" fmla="*/ 17 h 40"/>
                <a:gd name="T4" fmla="*/ 4 w 39"/>
                <a:gd name="T5" fmla="*/ 25 h 40"/>
                <a:gd name="T6" fmla="*/ 0 w 39"/>
                <a:gd name="T7" fmla="*/ 25 h 40"/>
                <a:gd name="T8" fmla="*/ 0 w 39"/>
                <a:gd name="T9" fmla="*/ 40 h 40"/>
                <a:gd name="T10" fmla="*/ 7 w 39"/>
                <a:gd name="T11" fmla="*/ 40 h 40"/>
                <a:gd name="T12" fmla="*/ 7 w 39"/>
                <a:gd name="T13" fmla="*/ 32 h 40"/>
                <a:gd name="T14" fmla="*/ 32 w 39"/>
                <a:gd name="T15" fmla="*/ 32 h 40"/>
                <a:gd name="T16" fmla="*/ 32 w 39"/>
                <a:gd name="T17" fmla="*/ 40 h 40"/>
                <a:gd name="T18" fmla="*/ 39 w 39"/>
                <a:gd name="T19" fmla="*/ 40 h 40"/>
                <a:gd name="T20" fmla="*/ 39 w 39"/>
                <a:gd name="T21" fmla="*/ 25 h 40"/>
                <a:gd name="T22" fmla="*/ 36 w 39"/>
                <a:gd name="T23" fmla="*/ 25 h 40"/>
                <a:gd name="T24" fmla="*/ 36 w 39"/>
                <a:gd name="T25" fmla="*/ 0 h 40"/>
                <a:gd name="T26" fmla="*/ 9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7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9" y="0"/>
                  </a:moveTo>
                  <a:cubicBezTo>
                    <a:pt x="9" y="8"/>
                    <a:pt x="9" y="14"/>
                    <a:pt x="8" y="17"/>
                  </a:cubicBezTo>
                  <a:cubicBezTo>
                    <a:pt x="7" y="21"/>
                    <a:pt x="5" y="23"/>
                    <a:pt x="4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6" y="0"/>
                  </a:lnTo>
                  <a:lnTo>
                    <a:pt x="9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5" y="22"/>
                    <a:pt x="16" y="16"/>
                    <a:pt x="17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041"/>
            <p:cNvSpPr>
              <a:spLocks noEditPoints="1"/>
            </p:cNvSpPr>
            <p:nvPr/>
          </p:nvSpPr>
          <p:spPr bwMode="auto">
            <a:xfrm>
              <a:off x="8499475" y="5616575"/>
              <a:ext cx="11113" cy="12700"/>
            </a:xfrm>
            <a:custGeom>
              <a:avLst/>
              <a:gdLst>
                <a:gd name="T0" fmla="*/ 26 w 30"/>
                <a:gd name="T1" fmla="*/ 5 h 33"/>
                <a:gd name="T2" fmla="*/ 15 w 30"/>
                <a:gd name="T3" fmla="*/ 0 h 33"/>
                <a:gd name="T4" fmla="*/ 4 w 30"/>
                <a:gd name="T5" fmla="*/ 5 h 33"/>
                <a:gd name="T6" fmla="*/ 0 w 30"/>
                <a:gd name="T7" fmla="*/ 17 h 33"/>
                <a:gd name="T8" fmla="*/ 3 w 30"/>
                <a:gd name="T9" fmla="*/ 28 h 33"/>
                <a:gd name="T10" fmla="*/ 15 w 30"/>
                <a:gd name="T11" fmla="*/ 33 h 33"/>
                <a:gd name="T12" fmla="*/ 24 w 30"/>
                <a:gd name="T13" fmla="*/ 31 h 33"/>
                <a:gd name="T14" fmla="*/ 30 w 30"/>
                <a:gd name="T15" fmla="*/ 24 h 33"/>
                <a:gd name="T16" fmla="*/ 21 w 30"/>
                <a:gd name="T17" fmla="*/ 23 h 33"/>
                <a:gd name="T18" fmla="*/ 19 w 30"/>
                <a:gd name="T19" fmla="*/ 26 h 33"/>
                <a:gd name="T20" fmla="*/ 16 w 30"/>
                <a:gd name="T21" fmla="*/ 27 h 33"/>
                <a:gd name="T22" fmla="*/ 13 w 30"/>
                <a:gd name="T23" fmla="*/ 27 h 33"/>
                <a:gd name="T24" fmla="*/ 11 w 30"/>
                <a:gd name="T25" fmla="*/ 25 h 33"/>
                <a:gd name="T26" fmla="*/ 8 w 30"/>
                <a:gd name="T27" fmla="*/ 19 h 33"/>
                <a:gd name="T28" fmla="*/ 30 w 30"/>
                <a:gd name="T29" fmla="*/ 19 h 33"/>
                <a:gd name="T30" fmla="*/ 26 w 30"/>
                <a:gd name="T31" fmla="*/ 5 h 33"/>
                <a:gd name="T32" fmla="*/ 9 w 30"/>
                <a:gd name="T33" fmla="*/ 14 h 33"/>
                <a:gd name="T34" fmla="*/ 9 w 30"/>
                <a:gd name="T35" fmla="*/ 14 h 33"/>
                <a:gd name="T36" fmla="*/ 10 w 30"/>
                <a:gd name="T37" fmla="*/ 9 h 33"/>
                <a:gd name="T38" fmla="*/ 15 w 30"/>
                <a:gd name="T39" fmla="*/ 7 h 33"/>
                <a:gd name="T40" fmla="*/ 20 w 30"/>
                <a:gd name="T41" fmla="*/ 9 h 33"/>
                <a:gd name="T42" fmla="*/ 22 w 30"/>
                <a:gd name="T43" fmla="*/ 14 h 33"/>
                <a:gd name="T44" fmla="*/ 9 w 30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3">
                  <a:moveTo>
                    <a:pt x="26" y="5"/>
                  </a:moveTo>
                  <a:cubicBezTo>
                    <a:pt x="23" y="2"/>
                    <a:pt x="19" y="0"/>
                    <a:pt x="15" y="0"/>
                  </a:cubicBezTo>
                  <a:cubicBezTo>
                    <a:pt x="10" y="0"/>
                    <a:pt x="7" y="2"/>
                    <a:pt x="4" y="5"/>
                  </a:cubicBezTo>
                  <a:cubicBezTo>
                    <a:pt x="1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5" y="33"/>
                  </a:cubicBezTo>
                  <a:cubicBezTo>
                    <a:pt x="19" y="33"/>
                    <a:pt x="22" y="33"/>
                    <a:pt x="24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1" y="23"/>
                  </a:ln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9" y="24"/>
                    <a:pt x="9" y="22"/>
                    <a:pt x="8" y="19"/>
                  </a:cubicBezTo>
                  <a:lnTo>
                    <a:pt x="30" y="19"/>
                  </a:lnTo>
                  <a:cubicBezTo>
                    <a:pt x="30" y="13"/>
                    <a:pt x="29" y="8"/>
                    <a:pt x="26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9" y="10"/>
                    <a:pt x="10" y="9"/>
                  </a:cubicBezTo>
                  <a:cubicBezTo>
                    <a:pt x="12" y="8"/>
                    <a:pt x="13" y="7"/>
                    <a:pt x="15" y="7"/>
                  </a:cubicBezTo>
                  <a:cubicBezTo>
                    <a:pt x="17" y="7"/>
                    <a:pt x="18" y="8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042"/>
            <p:cNvSpPr>
              <a:spLocks/>
            </p:cNvSpPr>
            <p:nvPr/>
          </p:nvSpPr>
          <p:spPr bwMode="auto">
            <a:xfrm>
              <a:off x="8513763" y="5616575"/>
              <a:ext cx="9525" cy="12700"/>
            </a:xfrm>
            <a:custGeom>
              <a:avLst/>
              <a:gdLst>
                <a:gd name="T0" fmla="*/ 30 w 30"/>
                <a:gd name="T1" fmla="*/ 0 h 32"/>
                <a:gd name="T2" fmla="*/ 22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2 w 30"/>
                <a:gd name="T15" fmla="*/ 12 h 32"/>
                <a:gd name="T16" fmla="*/ 22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043"/>
            <p:cNvSpPr>
              <a:spLocks/>
            </p:cNvSpPr>
            <p:nvPr/>
          </p:nvSpPr>
          <p:spPr bwMode="auto">
            <a:xfrm>
              <a:off x="8526463" y="5616575"/>
              <a:ext cx="11113" cy="12700"/>
            </a:xfrm>
            <a:custGeom>
              <a:avLst/>
              <a:gdLst>
                <a:gd name="T0" fmla="*/ 31 w 31"/>
                <a:gd name="T1" fmla="*/ 22 h 33"/>
                <a:gd name="T2" fmla="*/ 22 w 31"/>
                <a:gd name="T3" fmla="*/ 21 h 33"/>
                <a:gd name="T4" fmla="*/ 20 w 31"/>
                <a:gd name="T5" fmla="*/ 25 h 33"/>
                <a:gd name="T6" fmla="*/ 16 w 31"/>
                <a:gd name="T7" fmla="*/ 27 h 33"/>
                <a:gd name="T8" fmla="*/ 13 w 31"/>
                <a:gd name="T9" fmla="*/ 26 h 33"/>
                <a:gd name="T10" fmla="*/ 11 w 31"/>
                <a:gd name="T11" fmla="*/ 24 h 33"/>
                <a:gd name="T12" fmla="*/ 9 w 31"/>
                <a:gd name="T13" fmla="*/ 16 h 33"/>
                <a:gd name="T14" fmla="*/ 11 w 31"/>
                <a:gd name="T15" fmla="*/ 9 h 33"/>
                <a:gd name="T16" fmla="*/ 16 w 31"/>
                <a:gd name="T17" fmla="*/ 7 h 33"/>
                <a:gd name="T18" fmla="*/ 20 w 31"/>
                <a:gd name="T19" fmla="*/ 8 h 33"/>
                <a:gd name="T20" fmla="*/ 22 w 31"/>
                <a:gd name="T21" fmla="*/ 12 h 33"/>
                <a:gd name="T22" fmla="*/ 31 w 31"/>
                <a:gd name="T23" fmla="*/ 11 h 33"/>
                <a:gd name="T24" fmla="*/ 25 w 31"/>
                <a:gd name="T25" fmla="*/ 3 h 33"/>
                <a:gd name="T26" fmla="*/ 16 w 31"/>
                <a:gd name="T27" fmla="*/ 0 h 33"/>
                <a:gd name="T28" fmla="*/ 4 w 31"/>
                <a:gd name="T29" fmla="*/ 5 h 33"/>
                <a:gd name="T30" fmla="*/ 0 w 31"/>
                <a:gd name="T31" fmla="*/ 17 h 33"/>
                <a:gd name="T32" fmla="*/ 4 w 31"/>
                <a:gd name="T33" fmla="*/ 29 h 33"/>
                <a:gd name="T34" fmla="*/ 9 w 31"/>
                <a:gd name="T35" fmla="*/ 32 h 33"/>
                <a:gd name="T36" fmla="*/ 16 w 31"/>
                <a:gd name="T37" fmla="*/ 33 h 33"/>
                <a:gd name="T38" fmla="*/ 26 w 31"/>
                <a:gd name="T39" fmla="*/ 31 h 33"/>
                <a:gd name="T40" fmla="*/ 31 w 31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lnTo>
                    <a:pt x="22" y="21"/>
                  </a:lnTo>
                  <a:cubicBezTo>
                    <a:pt x="22" y="23"/>
                    <a:pt x="21" y="24"/>
                    <a:pt x="20" y="25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5" y="27"/>
                    <a:pt x="14" y="26"/>
                    <a:pt x="13" y="26"/>
                  </a:cubicBezTo>
                  <a:cubicBezTo>
                    <a:pt x="12" y="26"/>
                    <a:pt x="12" y="25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9"/>
                    <a:pt x="22" y="10"/>
                    <a:pt x="22" y="12"/>
                  </a:cubicBezTo>
                  <a:lnTo>
                    <a:pt x="31" y="11"/>
                  </a:ln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6"/>
                    <a:pt x="4" y="29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0" y="33"/>
                    <a:pt x="23" y="32"/>
                    <a:pt x="26" y="31"/>
                  </a:cubicBezTo>
                  <a:cubicBezTo>
                    <a:pt x="28" y="29"/>
                    <a:pt x="30" y="26"/>
                    <a:pt x="3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044"/>
            <p:cNvSpPr>
              <a:spLocks/>
            </p:cNvSpPr>
            <p:nvPr/>
          </p:nvSpPr>
          <p:spPr bwMode="auto">
            <a:xfrm>
              <a:off x="8539163" y="5616575"/>
              <a:ext cx="9525" cy="12700"/>
            </a:xfrm>
            <a:custGeom>
              <a:avLst/>
              <a:gdLst>
                <a:gd name="T0" fmla="*/ 19 w 30"/>
                <a:gd name="T1" fmla="*/ 32 h 32"/>
                <a:gd name="T2" fmla="*/ 19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19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19" y="32"/>
                  </a:moveTo>
                  <a:lnTo>
                    <a:pt x="19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045"/>
            <p:cNvSpPr>
              <a:spLocks noEditPoints="1"/>
            </p:cNvSpPr>
            <p:nvPr/>
          </p:nvSpPr>
          <p:spPr bwMode="auto">
            <a:xfrm>
              <a:off x="8550275" y="5616575"/>
              <a:ext cx="12700" cy="12700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6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046"/>
            <p:cNvSpPr>
              <a:spLocks/>
            </p:cNvSpPr>
            <p:nvPr/>
          </p:nvSpPr>
          <p:spPr bwMode="auto">
            <a:xfrm>
              <a:off x="8564563" y="5616575"/>
              <a:ext cx="11113" cy="12700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8 w 30"/>
                <a:gd name="T9" fmla="*/ 20 h 32"/>
                <a:gd name="T10" fmla="*/ 8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8 w 30"/>
                <a:gd name="T17" fmla="*/ 32 h 32"/>
                <a:gd name="T18" fmla="*/ 21 w 30"/>
                <a:gd name="T19" fmla="*/ 12 h 32"/>
                <a:gd name="T20" fmla="*/ 21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047"/>
            <p:cNvSpPr>
              <a:spLocks noEditPoints="1"/>
            </p:cNvSpPr>
            <p:nvPr/>
          </p:nvSpPr>
          <p:spPr bwMode="auto">
            <a:xfrm>
              <a:off x="8577263" y="5616575"/>
              <a:ext cx="12700" cy="12700"/>
            </a:xfrm>
            <a:custGeom>
              <a:avLst/>
              <a:gdLst>
                <a:gd name="T0" fmla="*/ 16 w 33"/>
                <a:gd name="T1" fmla="*/ 22 h 32"/>
                <a:gd name="T2" fmla="*/ 19 w 33"/>
                <a:gd name="T3" fmla="*/ 19 h 32"/>
                <a:gd name="T4" fmla="*/ 23 w 33"/>
                <a:gd name="T5" fmla="*/ 19 h 32"/>
                <a:gd name="T6" fmla="*/ 24 w 33"/>
                <a:gd name="T7" fmla="*/ 19 h 32"/>
                <a:gd name="T8" fmla="*/ 24 w 33"/>
                <a:gd name="T9" fmla="*/ 32 h 32"/>
                <a:gd name="T10" fmla="*/ 33 w 33"/>
                <a:gd name="T11" fmla="*/ 32 h 32"/>
                <a:gd name="T12" fmla="*/ 33 w 33"/>
                <a:gd name="T13" fmla="*/ 0 h 32"/>
                <a:gd name="T14" fmla="*/ 16 w 33"/>
                <a:gd name="T15" fmla="*/ 0 h 32"/>
                <a:gd name="T16" fmla="*/ 8 w 33"/>
                <a:gd name="T17" fmla="*/ 1 h 32"/>
                <a:gd name="T18" fmla="*/ 4 w 33"/>
                <a:gd name="T19" fmla="*/ 4 h 32"/>
                <a:gd name="T20" fmla="*/ 3 w 33"/>
                <a:gd name="T21" fmla="*/ 9 h 32"/>
                <a:gd name="T22" fmla="*/ 5 w 33"/>
                <a:gd name="T23" fmla="*/ 15 h 32"/>
                <a:gd name="T24" fmla="*/ 11 w 33"/>
                <a:gd name="T25" fmla="*/ 18 h 32"/>
                <a:gd name="T26" fmla="*/ 6 w 33"/>
                <a:gd name="T27" fmla="*/ 23 h 32"/>
                <a:gd name="T28" fmla="*/ 0 w 33"/>
                <a:gd name="T29" fmla="*/ 32 h 32"/>
                <a:gd name="T30" fmla="*/ 10 w 33"/>
                <a:gd name="T31" fmla="*/ 32 h 32"/>
                <a:gd name="T32" fmla="*/ 16 w 33"/>
                <a:gd name="T33" fmla="*/ 23 h 32"/>
                <a:gd name="T34" fmla="*/ 16 w 33"/>
                <a:gd name="T35" fmla="*/ 22 h 32"/>
                <a:gd name="T36" fmla="*/ 12 w 33"/>
                <a:gd name="T37" fmla="*/ 10 h 32"/>
                <a:gd name="T38" fmla="*/ 12 w 33"/>
                <a:gd name="T39" fmla="*/ 10 h 32"/>
                <a:gd name="T40" fmla="*/ 13 w 33"/>
                <a:gd name="T41" fmla="*/ 7 h 32"/>
                <a:gd name="T42" fmla="*/ 18 w 33"/>
                <a:gd name="T43" fmla="*/ 6 h 32"/>
                <a:gd name="T44" fmla="*/ 24 w 33"/>
                <a:gd name="T45" fmla="*/ 6 h 32"/>
                <a:gd name="T46" fmla="*/ 24 w 33"/>
                <a:gd name="T47" fmla="*/ 14 h 32"/>
                <a:gd name="T48" fmla="*/ 18 w 33"/>
                <a:gd name="T49" fmla="*/ 14 h 32"/>
                <a:gd name="T50" fmla="*/ 13 w 33"/>
                <a:gd name="T51" fmla="*/ 13 h 32"/>
                <a:gd name="T52" fmla="*/ 12 w 33"/>
                <a:gd name="T5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2">
                  <a:moveTo>
                    <a:pt x="16" y="22"/>
                  </a:moveTo>
                  <a:cubicBezTo>
                    <a:pt x="17" y="21"/>
                    <a:pt x="18" y="20"/>
                    <a:pt x="19" y="19"/>
                  </a:cubicBezTo>
                  <a:cubicBezTo>
                    <a:pt x="20" y="19"/>
                    <a:pt x="21" y="19"/>
                    <a:pt x="23" y="19"/>
                  </a:cubicBezTo>
                  <a:lnTo>
                    <a:pt x="24" y="19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33" y="0"/>
                  </a:lnTo>
                  <a:lnTo>
                    <a:pt x="16" y="0"/>
                  </a:lnTo>
                  <a:cubicBezTo>
                    <a:pt x="12" y="0"/>
                    <a:pt x="10" y="0"/>
                    <a:pt x="8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3" y="12"/>
                    <a:pt x="3" y="14"/>
                    <a:pt x="5" y="15"/>
                  </a:cubicBezTo>
                  <a:cubicBezTo>
                    <a:pt x="6" y="17"/>
                    <a:pt x="8" y="18"/>
                    <a:pt x="11" y="18"/>
                  </a:cubicBezTo>
                  <a:cubicBezTo>
                    <a:pt x="9" y="19"/>
                    <a:pt x="8" y="20"/>
                    <a:pt x="6" y="23"/>
                  </a:cubicBezTo>
                  <a:lnTo>
                    <a:pt x="0" y="32"/>
                  </a:lnTo>
                  <a:lnTo>
                    <a:pt x="10" y="32"/>
                  </a:lnTo>
                  <a:lnTo>
                    <a:pt x="16" y="23"/>
                  </a:lnTo>
                  <a:lnTo>
                    <a:pt x="16" y="22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5" y="6"/>
                    <a:pt x="18" y="6"/>
                  </a:cubicBezTo>
                  <a:lnTo>
                    <a:pt x="24" y="6"/>
                  </a:lnTo>
                  <a:lnTo>
                    <a:pt x="24" y="14"/>
                  </a:lnTo>
                  <a:lnTo>
                    <a:pt x="18" y="14"/>
                  </a:lnTo>
                  <a:cubicBezTo>
                    <a:pt x="16" y="14"/>
                    <a:pt x="14" y="13"/>
                    <a:pt x="13" y="13"/>
                  </a:cubicBezTo>
                  <a:cubicBezTo>
                    <a:pt x="12" y="12"/>
                    <a:pt x="12" y="11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048"/>
            <p:cNvSpPr>
              <a:spLocks/>
            </p:cNvSpPr>
            <p:nvPr/>
          </p:nvSpPr>
          <p:spPr bwMode="auto">
            <a:xfrm>
              <a:off x="8596313" y="5618162"/>
              <a:ext cx="6350" cy="9525"/>
            </a:xfrm>
            <a:custGeom>
              <a:avLst/>
              <a:gdLst>
                <a:gd name="T0" fmla="*/ 17 w 17"/>
                <a:gd name="T1" fmla="*/ 13 h 27"/>
                <a:gd name="T2" fmla="*/ 7 w 17"/>
                <a:gd name="T3" fmla="*/ 0 h 27"/>
                <a:gd name="T4" fmla="*/ 0 w 17"/>
                <a:gd name="T5" fmla="*/ 0 h 27"/>
                <a:gd name="T6" fmla="*/ 8 w 17"/>
                <a:gd name="T7" fmla="*/ 13 h 27"/>
                <a:gd name="T8" fmla="*/ 0 w 17"/>
                <a:gd name="T9" fmla="*/ 27 h 27"/>
                <a:gd name="T10" fmla="*/ 7 w 17"/>
                <a:gd name="T11" fmla="*/ 27 h 27"/>
                <a:gd name="T12" fmla="*/ 17 w 17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17" y="1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49"/>
            <p:cNvSpPr>
              <a:spLocks/>
            </p:cNvSpPr>
            <p:nvPr/>
          </p:nvSpPr>
          <p:spPr bwMode="auto">
            <a:xfrm>
              <a:off x="8591550" y="5618162"/>
              <a:ext cx="6350" cy="9525"/>
            </a:xfrm>
            <a:custGeom>
              <a:avLst/>
              <a:gdLst>
                <a:gd name="T0" fmla="*/ 7 w 17"/>
                <a:gd name="T1" fmla="*/ 0 h 27"/>
                <a:gd name="T2" fmla="*/ 0 w 17"/>
                <a:gd name="T3" fmla="*/ 0 h 27"/>
                <a:gd name="T4" fmla="*/ 8 w 17"/>
                <a:gd name="T5" fmla="*/ 13 h 27"/>
                <a:gd name="T6" fmla="*/ 0 w 17"/>
                <a:gd name="T7" fmla="*/ 27 h 27"/>
                <a:gd name="T8" fmla="*/ 7 w 17"/>
                <a:gd name="T9" fmla="*/ 27 h 27"/>
                <a:gd name="T10" fmla="*/ 17 w 17"/>
                <a:gd name="T11" fmla="*/ 13 h 27"/>
                <a:gd name="T12" fmla="*/ 7 w 1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050"/>
            <p:cNvSpPr>
              <a:spLocks noEditPoints="1"/>
            </p:cNvSpPr>
            <p:nvPr/>
          </p:nvSpPr>
          <p:spPr bwMode="auto">
            <a:xfrm>
              <a:off x="8388350" y="5638800"/>
              <a:ext cx="14288" cy="15875"/>
            </a:xfrm>
            <a:custGeom>
              <a:avLst/>
              <a:gdLst>
                <a:gd name="T0" fmla="*/ 0 w 38"/>
                <a:gd name="T1" fmla="*/ 44 h 44"/>
                <a:gd name="T2" fmla="*/ 21 w 38"/>
                <a:gd name="T3" fmla="*/ 44 h 44"/>
                <a:gd name="T4" fmla="*/ 30 w 38"/>
                <a:gd name="T5" fmla="*/ 43 h 44"/>
                <a:gd name="T6" fmla="*/ 35 w 38"/>
                <a:gd name="T7" fmla="*/ 38 h 44"/>
                <a:gd name="T8" fmla="*/ 38 w 38"/>
                <a:gd name="T9" fmla="*/ 31 h 44"/>
                <a:gd name="T10" fmla="*/ 35 w 38"/>
                <a:gd name="T11" fmla="*/ 23 h 44"/>
                <a:gd name="T12" fmla="*/ 30 w 38"/>
                <a:gd name="T13" fmla="*/ 19 h 44"/>
                <a:gd name="T14" fmla="*/ 21 w 38"/>
                <a:gd name="T15" fmla="*/ 18 h 44"/>
                <a:gd name="T16" fmla="*/ 9 w 38"/>
                <a:gd name="T17" fmla="*/ 18 h 44"/>
                <a:gd name="T18" fmla="*/ 9 w 38"/>
                <a:gd name="T19" fmla="*/ 7 h 44"/>
                <a:gd name="T20" fmla="*/ 34 w 38"/>
                <a:gd name="T21" fmla="*/ 7 h 44"/>
                <a:gd name="T22" fmla="*/ 34 w 38"/>
                <a:gd name="T23" fmla="*/ 0 h 44"/>
                <a:gd name="T24" fmla="*/ 0 w 38"/>
                <a:gd name="T25" fmla="*/ 0 h 44"/>
                <a:gd name="T26" fmla="*/ 0 w 38"/>
                <a:gd name="T27" fmla="*/ 44 h 44"/>
                <a:gd name="T28" fmla="*/ 9 w 38"/>
                <a:gd name="T29" fmla="*/ 25 h 44"/>
                <a:gd name="T30" fmla="*/ 9 w 38"/>
                <a:gd name="T31" fmla="*/ 25 h 44"/>
                <a:gd name="T32" fmla="*/ 18 w 38"/>
                <a:gd name="T33" fmla="*/ 25 h 44"/>
                <a:gd name="T34" fmla="*/ 26 w 38"/>
                <a:gd name="T35" fmla="*/ 26 h 44"/>
                <a:gd name="T36" fmla="*/ 28 w 38"/>
                <a:gd name="T37" fmla="*/ 31 h 44"/>
                <a:gd name="T38" fmla="*/ 27 w 38"/>
                <a:gd name="T39" fmla="*/ 34 h 44"/>
                <a:gd name="T40" fmla="*/ 24 w 38"/>
                <a:gd name="T41" fmla="*/ 36 h 44"/>
                <a:gd name="T42" fmla="*/ 18 w 38"/>
                <a:gd name="T43" fmla="*/ 36 h 44"/>
                <a:gd name="T44" fmla="*/ 9 w 38"/>
                <a:gd name="T45" fmla="*/ 36 h 44"/>
                <a:gd name="T46" fmla="*/ 9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0" y="44"/>
                  </a:move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9" y="25"/>
                  </a:moveTo>
                  <a:lnTo>
                    <a:pt x="9" y="25"/>
                  </a:ln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051"/>
            <p:cNvSpPr>
              <a:spLocks noEditPoints="1"/>
            </p:cNvSpPr>
            <p:nvPr/>
          </p:nvSpPr>
          <p:spPr bwMode="auto">
            <a:xfrm>
              <a:off x="8404225" y="5643562"/>
              <a:ext cx="11113" cy="11113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20 w 31"/>
                <a:gd name="T53" fmla="*/ 19 h 33"/>
                <a:gd name="T54" fmla="*/ 20 w 31"/>
                <a:gd name="T55" fmla="*/ 19 h 33"/>
                <a:gd name="T56" fmla="*/ 20 w 31"/>
                <a:gd name="T57" fmla="*/ 23 h 33"/>
                <a:gd name="T58" fmla="*/ 18 w 31"/>
                <a:gd name="T59" fmla="*/ 26 h 33"/>
                <a:gd name="T60" fmla="*/ 13 w 31"/>
                <a:gd name="T61" fmla="*/ 28 h 33"/>
                <a:gd name="T62" fmla="*/ 10 w 31"/>
                <a:gd name="T63" fmla="*/ 26 h 33"/>
                <a:gd name="T64" fmla="*/ 9 w 31"/>
                <a:gd name="T65" fmla="*/ 23 h 33"/>
                <a:gd name="T66" fmla="*/ 10 w 31"/>
                <a:gd name="T67" fmla="*/ 20 h 33"/>
                <a:gd name="T68" fmla="*/ 15 w 31"/>
                <a:gd name="T69" fmla="*/ 19 h 33"/>
                <a:gd name="T70" fmla="*/ 20 w 31"/>
                <a:gd name="T71" fmla="*/ 18 h 33"/>
                <a:gd name="T72" fmla="*/ 20 w 31"/>
                <a:gd name="T7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4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7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52"/>
            <p:cNvSpPr>
              <a:spLocks/>
            </p:cNvSpPr>
            <p:nvPr/>
          </p:nvSpPr>
          <p:spPr bwMode="auto">
            <a:xfrm>
              <a:off x="8416925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053"/>
            <p:cNvSpPr>
              <a:spLocks/>
            </p:cNvSpPr>
            <p:nvPr/>
          </p:nvSpPr>
          <p:spPr bwMode="auto">
            <a:xfrm>
              <a:off x="8431213" y="5643562"/>
              <a:ext cx="9525" cy="11113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0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54"/>
            <p:cNvSpPr>
              <a:spLocks noEditPoints="1"/>
            </p:cNvSpPr>
            <p:nvPr/>
          </p:nvSpPr>
          <p:spPr bwMode="auto">
            <a:xfrm>
              <a:off x="8447088" y="5643562"/>
              <a:ext cx="14288" cy="14288"/>
            </a:xfrm>
            <a:custGeom>
              <a:avLst/>
              <a:gdLst>
                <a:gd name="T0" fmla="*/ 39 w 39"/>
                <a:gd name="T1" fmla="*/ 40 h 40"/>
                <a:gd name="T2" fmla="*/ 39 w 39"/>
                <a:gd name="T3" fmla="*/ 25 h 40"/>
                <a:gd name="T4" fmla="*/ 35 w 39"/>
                <a:gd name="T5" fmla="*/ 25 h 40"/>
                <a:gd name="T6" fmla="*/ 35 w 39"/>
                <a:gd name="T7" fmla="*/ 0 h 40"/>
                <a:gd name="T8" fmla="*/ 9 w 39"/>
                <a:gd name="T9" fmla="*/ 0 h 40"/>
                <a:gd name="T10" fmla="*/ 7 w 39"/>
                <a:gd name="T11" fmla="*/ 17 h 40"/>
                <a:gd name="T12" fmla="*/ 3 w 39"/>
                <a:gd name="T13" fmla="*/ 25 h 40"/>
                <a:gd name="T14" fmla="*/ 0 w 39"/>
                <a:gd name="T15" fmla="*/ 25 h 40"/>
                <a:gd name="T16" fmla="*/ 0 w 39"/>
                <a:gd name="T17" fmla="*/ 40 h 40"/>
                <a:gd name="T18" fmla="*/ 7 w 39"/>
                <a:gd name="T19" fmla="*/ 40 h 40"/>
                <a:gd name="T20" fmla="*/ 7 w 39"/>
                <a:gd name="T21" fmla="*/ 32 h 40"/>
                <a:gd name="T22" fmla="*/ 31 w 39"/>
                <a:gd name="T23" fmla="*/ 32 h 40"/>
                <a:gd name="T24" fmla="*/ 31 w 39"/>
                <a:gd name="T25" fmla="*/ 40 h 40"/>
                <a:gd name="T26" fmla="*/ 39 w 39"/>
                <a:gd name="T27" fmla="*/ 4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9" y="40"/>
                  </a:move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lnTo>
                    <a:pt x="9" y="0"/>
                  </a:lnTo>
                  <a:cubicBezTo>
                    <a:pt x="8" y="8"/>
                    <a:pt x="8" y="14"/>
                    <a:pt x="7" y="17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55"/>
            <p:cNvSpPr>
              <a:spLocks noEditPoints="1"/>
            </p:cNvSpPr>
            <p:nvPr/>
          </p:nvSpPr>
          <p:spPr bwMode="auto">
            <a:xfrm>
              <a:off x="8462963" y="5643562"/>
              <a:ext cx="11113" cy="11113"/>
            </a:xfrm>
            <a:custGeom>
              <a:avLst/>
              <a:gdLst>
                <a:gd name="T0" fmla="*/ 28 w 31"/>
                <a:gd name="T1" fmla="*/ 5 h 33"/>
                <a:gd name="T2" fmla="*/ 24 w 31"/>
                <a:gd name="T3" fmla="*/ 2 h 33"/>
                <a:gd name="T4" fmla="*/ 15 w 31"/>
                <a:gd name="T5" fmla="*/ 0 h 33"/>
                <a:gd name="T6" fmla="*/ 10 w 31"/>
                <a:gd name="T7" fmla="*/ 1 h 33"/>
                <a:gd name="T8" fmla="*/ 6 w 31"/>
                <a:gd name="T9" fmla="*/ 3 h 33"/>
                <a:gd name="T10" fmla="*/ 1 w 31"/>
                <a:gd name="T11" fmla="*/ 9 h 33"/>
                <a:gd name="T12" fmla="*/ 9 w 31"/>
                <a:gd name="T13" fmla="*/ 11 h 33"/>
                <a:gd name="T14" fmla="*/ 11 w 31"/>
                <a:gd name="T15" fmla="*/ 8 h 33"/>
                <a:gd name="T16" fmla="*/ 15 w 31"/>
                <a:gd name="T17" fmla="*/ 7 h 33"/>
                <a:gd name="T18" fmla="*/ 19 w 31"/>
                <a:gd name="T19" fmla="*/ 8 h 33"/>
                <a:gd name="T20" fmla="*/ 21 w 31"/>
                <a:gd name="T21" fmla="*/ 11 h 33"/>
                <a:gd name="T22" fmla="*/ 21 w 31"/>
                <a:gd name="T23" fmla="*/ 12 h 33"/>
                <a:gd name="T24" fmla="*/ 12 w 31"/>
                <a:gd name="T25" fmla="*/ 14 h 33"/>
                <a:gd name="T26" fmla="*/ 8 w 31"/>
                <a:gd name="T27" fmla="*/ 15 h 33"/>
                <a:gd name="T28" fmla="*/ 5 w 31"/>
                <a:gd name="T29" fmla="*/ 16 h 33"/>
                <a:gd name="T30" fmla="*/ 2 w 31"/>
                <a:gd name="T31" fmla="*/ 19 h 33"/>
                <a:gd name="T32" fmla="*/ 0 w 31"/>
                <a:gd name="T33" fmla="*/ 24 h 33"/>
                <a:gd name="T34" fmla="*/ 1 w 31"/>
                <a:gd name="T35" fmla="*/ 28 h 33"/>
                <a:gd name="T36" fmla="*/ 3 w 31"/>
                <a:gd name="T37" fmla="*/ 31 h 33"/>
                <a:gd name="T38" fmla="*/ 11 w 31"/>
                <a:gd name="T39" fmla="*/ 33 h 33"/>
                <a:gd name="T40" fmla="*/ 16 w 31"/>
                <a:gd name="T41" fmla="*/ 32 h 33"/>
                <a:gd name="T42" fmla="*/ 21 w 31"/>
                <a:gd name="T43" fmla="*/ 29 h 33"/>
                <a:gd name="T44" fmla="*/ 22 w 31"/>
                <a:gd name="T45" fmla="*/ 30 h 33"/>
                <a:gd name="T46" fmla="*/ 22 w 31"/>
                <a:gd name="T47" fmla="*/ 33 h 33"/>
                <a:gd name="T48" fmla="*/ 31 w 31"/>
                <a:gd name="T49" fmla="*/ 33 h 33"/>
                <a:gd name="T50" fmla="*/ 29 w 31"/>
                <a:gd name="T51" fmla="*/ 28 h 33"/>
                <a:gd name="T52" fmla="*/ 29 w 31"/>
                <a:gd name="T53" fmla="*/ 22 h 33"/>
                <a:gd name="T54" fmla="*/ 29 w 31"/>
                <a:gd name="T55" fmla="*/ 13 h 33"/>
                <a:gd name="T56" fmla="*/ 28 w 31"/>
                <a:gd name="T57" fmla="*/ 5 h 33"/>
                <a:gd name="T58" fmla="*/ 21 w 31"/>
                <a:gd name="T59" fmla="*/ 19 h 33"/>
                <a:gd name="T60" fmla="*/ 21 w 31"/>
                <a:gd name="T61" fmla="*/ 19 h 33"/>
                <a:gd name="T62" fmla="*/ 20 w 31"/>
                <a:gd name="T63" fmla="*/ 23 h 33"/>
                <a:gd name="T64" fmla="*/ 18 w 31"/>
                <a:gd name="T65" fmla="*/ 26 h 33"/>
                <a:gd name="T66" fmla="*/ 14 w 31"/>
                <a:gd name="T67" fmla="*/ 28 h 33"/>
                <a:gd name="T68" fmla="*/ 10 w 31"/>
                <a:gd name="T69" fmla="*/ 26 h 33"/>
                <a:gd name="T70" fmla="*/ 9 w 31"/>
                <a:gd name="T71" fmla="*/ 23 h 33"/>
                <a:gd name="T72" fmla="*/ 11 w 31"/>
                <a:gd name="T73" fmla="*/ 20 h 33"/>
                <a:gd name="T74" fmla="*/ 15 w 31"/>
                <a:gd name="T75" fmla="*/ 19 h 33"/>
                <a:gd name="T76" fmla="*/ 21 w 31"/>
                <a:gd name="T77" fmla="*/ 18 h 33"/>
                <a:gd name="T78" fmla="*/ 21 w 31"/>
                <a:gd name="T7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3">
                  <a:moveTo>
                    <a:pt x="28" y="5"/>
                  </a:move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4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3" y="7"/>
                    <a:pt x="15" y="7"/>
                  </a:cubicBezTo>
                  <a:cubicBezTo>
                    <a:pt x="17" y="7"/>
                    <a:pt x="19" y="7"/>
                    <a:pt x="19" y="8"/>
                  </a:cubicBezTo>
                  <a:cubicBezTo>
                    <a:pt x="20" y="9"/>
                    <a:pt x="21" y="10"/>
                    <a:pt x="21" y="11"/>
                  </a:cubicBezTo>
                  <a:lnTo>
                    <a:pt x="21" y="12"/>
                  </a:lnTo>
                  <a:cubicBezTo>
                    <a:pt x="19" y="13"/>
                    <a:pt x="16" y="13"/>
                    <a:pt x="12" y="14"/>
                  </a:cubicBezTo>
                  <a:cubicBezTo>
                    <a:pt x="11" y="14"/>
                    <a:pt x="9" y="15"/>
                    <a:pt x="8" y="15"/>
                  </a:cubicBezTo>
                  <a:cubicBezTo>
                    <a:pt x="7" y="15"/>
                    <a:pt x="6" y="16"/>
                    <a:pt x="5" y="16"/>
                  </a:cubicBezTo>
                  <a:cubicBezTo>
                    <a:pt x="4" y="17"/>
                    <a:pt x="2" y="18"/>
                    <a:pt x="2" y="19"/>
                  </a:cubicBezTo>
                  <a:cubicBezTo>
                    <a:pt x="1" y="21"/>
                    <a:pt x="0" y="22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1" y="29"/>
                    <a:pt x="2" y="30"/>
                    <a:pt x="3" y="31"/>
                  </a:cubicBezTo>
                  <a:cubicBezTo>
                    <a:pt x="5" y="33"/>
                    <a:pt x="8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20" y="31"/>
                    <a:pt x="21" y="29"/>
                  </a:cubicBezTo>
                  <a:cubicBezTo>
                    <a:pt x="21" y="29"/>
                    <a:pt x="21" y="30"/>
                    <a:pt x="22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30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9" y="7"/>
                    <a:pt x="28" y="5"/>
                  </a:cubicBezTo>
                  <a:close/>
                  <a:moveTo>
                    <a:pt x="21" y="19"/>
                  </a:moveTo>
                  <a:lnTo>
                    <a:pt x="21" y="19"/>
                  </a:lnTo>
                  <a:cubicBezTo>
                    <a:pt x="21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7" y="27"/>
                    <a:pt x="15" y="28"/>
                    <a:pt x="14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1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8" y="18"/>
                    <a:pt x="19" y="18"/>
                    <a:pt x="21" y="18"/>
                  </a:cubicBezTo>
                  <a:lnTo>
                    <a:pt x="2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056"/>
            <p:cNvSpPr>
              <a:spLocks/>
            </p:cNvSpPr>
            <p:nvPr/>
          </p:nvSpPr>
          <p:spPr bwMode="auto">
            <a:xfrm>
              <a:off x="8475663" y="5643562"/>
              <a:ext cx="11113" cy="11113"/>
            </a:xfrm>
            <a:custGeom>
              <a:avLst/>
              <a:gdLst>
                <a:gd name="T0" fmla="*/ 21 w 30"/>
                <a:gd name="T1" fmla="*/ 12 h 32"/>
                <a:gd name="T2" fmla="*/ 9 w 30"/>
                <a:gd name="T3" fmla="*/ 12 h 32"/>
                <a:gd name="T4" fmla="*/ 9 w 30"/>
                <a:gd name="T5" fmla="*/ 0 h 32"/>
                <a:gd name="T6" fmla="*/ 0 w 30"/>
                <a:gd name="T7" fmla="*/ 0 h 32"/>
                <a:gd name="T8" fmla="*/ 0 w 30"/>
                <a:gd name="T9" fmla="*/ 32 h 32"/>
                <a:gd name="T10" fmla="*/ 9 w 30"/>
                <a:gd name="T11" fmla="*/ 32 h 32"/>
                <a:gd name="T12" fmla="*/ 9 w 30"/>
                <a:gd name="T13" fmla="*/ 18 h 32"/>
                <a:gd name="T14" fmla="*/ 21 w 30"/>
                <a:gd name="T15" fmla="*/ 18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  <a:gd name="T22" fmla="*/ 21 w 30"/>
                <a:gd name="T23" fmla="*/ 0 h 32"/>
                <a:gd name="T24" fmla="*/ 21 w 30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12"/>
                  </a:move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057"/>
            <p:cNvSpPr>
              <a:spLocks noEditPoints="1"/>
            </p:cNvSpPr>
            <p:nvPr/>
          </p:nvSpPr>
          <p:spPr bwMode="auto">
            <a:xfrm>
              <a:off x="8504238" y="5643562"/>
              <a:ext cx="11113" cy="11113"/>
            </a:xfrm>
            <a:custGeom>
              <a:avLst/>
              <a:gdLst>
                <a:gd name="T0" fmla="*/ 28 w 31"/>
                <a:gd name="T1" fmla="*/ 29 h 32"/>
                <a:gd name="T2" fmla="*/ 31 w 31"/>
                <a:gd name="T3" fmla="*/ 23 h 32"/>
                <a:gd name="T4" fmla="*/ 30 w 31"/>
                <a:gd name="T5" fmla="*/ 17 h 32"/>
                <a:gd name="T6" fmla="*/ 25 w 31"/>
                <a:gd name="T7" fmla="*/ 14 h 32"/>
                <a:gd name="T8" fmla="*/ 17 w 31"/>
                <a:gd name="T9" fmla="*/ 13 h 32"/>
                <a:gd name="T10" fmla="*/ 9 w 31"/>
                <a:gd name="T11" fmla="*/ 13 h 32"/>
                <a:gd name="T12" fmla="*/ 9 w 31"/>
                <a:gd name="T13" fmla="*/ 0 h 32"/>
                <a:gd name="T14" fmla="*/ 0 w 31"/>
                <a:gd name="T15" fmla="*/ 0 h 32"/>
                <a:gd name="T16" fmla="*/ 0 w 31"/>
                <a:gd name="T17" fmla="*/ 32 h 32"/>
                <a:gd name="T18" fmla="*/ 18 w 31"/>
                <a:gd name="T19" fmla="*/ 32 h 32"/>
                <a:gd name="T20" fmla="*/ 28 w 31"/>
                <a:gd name="T21" fmla="*/ 29 h 32"/>
                <a:gd name="T22" fmla="*/ 9 w 31"/>
                <a:gd name="T23" fmla="*/ 26 h 32"/>
                <a:gd name="T24" fmla="*/ 9 w 31"/>
                <a:gd name="T25" fmla="*/ 26 h 32"/>
                <a:gd name="T26" fmla="*/ 9 w 31"/>
                <a:gd name="T27" fmla="*/ 18 h 32"/>
                <a:gd name="T28" fmla="*/ 14 w 31"/>
                <a:gd name="T29" fmla="*/ 18 h 32"/>
                <a:gd name="T30" fmla="*/ 21 w 31"/>
                <a:gd name="T31" fmla="*/ 19 h 32"/>
                <a:gd name="T32" fmla="*/ 23 w 31"/>
                <a:gd name="T33" fmla="*/ 22 h 32"/>
                <a:gd name="T34" fmla="*/ 21 w 31"/>
                <a:gd name="T35" fmla="*/ 25 h 32"/>
                <a:gd name="T36" fmla="*/ 17 w 31"/>
                <a:gd name="T37" fmla="*/ 26 h 32"/>
                <a:gd name="T38" fmla="*/ 9 w 31"/>
                <a:gd name="T3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28" y="29"/>
                  </a:moveTo>
                  <a:cubicBezTo>
                    <a:pt x="30" y="28"/>
                    <a:pt x="31" y="26"/>
                    <a:pt x="31" y="23"/>
                  </a:cubicBezTo>
                  <a:cubicBezTo>
                    <a:pt x="31" y="20"/>
                    <a:pt x="31" y="19"/>
                    <a:pt x="30" y="17"/>
                  </a:cubicBezTo>
                  <a:cubicBezTo>
                    <a:pt x="28" y="15"/>
                    <a:pt x="27" y="14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1058"/>
            <p:cNvSpPr>
              <a:spLocks/>
            </p:cNvSpPr>
            <p:nvPr/>
          </p:nvSpPr>
          <p:spPr bwMode="auto">
            <a:xfrm>
              <a:off x="8516938" y="5643562"/>
              <a:ext cx="3175" cy="11113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059"/>
            <p:cNvSpPr>
              <a:spLocks/>
            </p:cNvSpPr>
            <p:nvPr/>
          </p:nvSpPr>
          <p:spPr bwMode="auto">
            <a:xfrm>
              <a:off x="8521700" y="5643562"/>
              <a:ext cx="12700" cy="11113"/>
            </a:xfrm>
            <a:custGeom>
              <a:avLst/>
              <a:gdLst>
                <a:gd name="T0" fmla="*/ 16 w 34"/>
                <a:gd name="T1" fmla="*/ 22 h 32"/>
                <a:gd name="T2" fmla="*/ 23 w 34"/>
                <a:gd name="T3" fmla="*/ 32 h 32"/>
                <a:gd name="T4" fmla="*/ 34 w 34"/>
                <a:gd name="T5" fmla="*/ 32 h 32"/>
                <a:gd name="T6" fmla="*/ 22 w 34"/>
                <a:gd name="T7" fmla="*/ 15 h 32"/>
                <a:gd name="T8" fmla="*/ 33 w 34"/>
                <a:gd name="T9" fmla="*/ 0 h 32"/>
                <a:gd name="T10" fmla="*/ 22 w 34"/>
                <a:gd name="T11" fmla="*/ 0 h 32"/>
                <a:gd name="T12" fmla="*/ 16 w 34"/>
                <a:gd name="T13" fmla="*/ 9 h 32"/>
                <a:gd name="T14" fmla="*/ 11 w 34"/>
                <a:gd name="T15" fmla="*/ 0 h 32"/>
                <a:gd name="T16" fmla="*/ 0 w 34"/>
                <a:gd name="T17" fmla="*/ 0 h 32"/>
                <a:gd name="T18" fmla="*/ 11 w 34"/>
                <a:gd name="T19" fmla="*/ 15 h 32"/>
                <a:gd name="T20" fmla="*/ 0 w 34"/>
                <a:gd name="T21" fmla="*/ 32 h 32"/>
                <a:gd name="T22" fmla="*/ 10 w 34"/>
                <a:gd name="T23" fmla="*/ 32 h 32"/>
                <a:gd name="T24" fmla="*/ 16 w 34"/>
                <a:gd name="T2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6" y="22"/>
                  </a:move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1060"/>
            <p:cNvSpPr>
              <a:spLocks/>
            </p:cNvSpPr>
            <p:nvPr/>
          </p:nvSpPr>
          <p:spPr bwMode="auto">
            <a:xfrm>
              <a:off x="8540750" y="5645150"/>
              <a:ext cx="6350" cy="9525"/>
            </a:xfrm>
            <a:custGeom>
              <a:avLst/>
              <a:gdLst>
                <a:gd name="T0" fmla="*/ 8 w 16"/>
                <a:gd name="T1" fmla="*/ 13 h 27"/>
                <a:gd name="T2" fmla="*/ 16 w 16"/>
                <a:gd name="T3" fmla="*/ 0 h 27"/>
                <a:gd name="T4" fmla="*/ 9 w 16"/>
                <a:gd name="T5" fmla="*/ 0 h 27"/>
                <a:gd name="T6" fmla="*/ 0 w 16"/>
                <a:gd name="T7" fmla="*/ 13 h 27"/>
                <a:gd name="T8" fmla="*/ 9 w 16"/>
                <a:gd name="T9" fmla="*/ 27 h 27"/>
                <a:gd name="T10" fmla="*/ 16 w 16"/>
                <a:gd name="T11" fmla="*/ 27 h 27"/>
                <a:gd name="T12" fmla="*/ 8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8" y="13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061"/>
            <p:cNvSpPr>
              <a:spLocks/>
            </p:cNvSpPr>
            <p:nvPr/>
          </p:nvSpPr>
          <p:spPr bwMode="auto">
            <a:xfrm>
              <a:off x="8545513" y="5645150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062"/>
            <p:cNvSpPr>
              <a:spLocks/>
            </p:cNvSpPr>
            <p:nvPr/>
          </p:nvSpPr>
          <p:spPr bwMode="auto">
            <a:xfrm>
              <a:off x="8555038" y="5638800"/>
              <a:ext cx="12700" cy="15875"/>
            </a:xfrm>
            <a:custGeom>
              <a:avLst/>
              <a:gdLst>
                <a:gd name="T0" fmla="*/ 9 w 35"/>
                <a:gd name="T1" fmla="*/ 44 h 44"/>
                <a:gd name="T2" fmla="*/ 9 w 35"/>
                <a:gd name="T3" fmla="*/ 7 h 44"/>
                <a:gd name="T4" fmla="*/ 26 w 35"/>
                <a:gd name="T5" fmla="*/ 7 h 44"/>
                <a:gd name="T6" fmla="*/ 26 w 35"/>
                <a:gd name="T7" fmla="*/ 44 h 44"/>
                <a:gd name="T8" fmla="*/ 35 w 35"/>
                <a:gd name="T9" fmla="*/ 44 h 44"/>
                <a:gd name="T10" fmla="*/ 35 w 35"/>
                <a:gd name="T11" fmla="*/ 0 h 44"/>
                <a:gd name="T12" fmla="*/ 0 w 35"/>
                <a:gd name="T13" fmla="*/ 0 h 44"/>
                <a:gd name="T14" fmla="*/ 0 w 35"/>
                <a:gd name="T15" fmla="*/ 44 h 44"/>
                <a:gd name="T16" fmla="*/ 9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9" y="44"/>
                  </a:moveTo>
                  <a:lnTo>
                    <a:pt x="9" y="7"/>
                  </a:lnTo>
                  <a:lnTo>
                    <a:pt x="26" y="7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063"/>
            <p:cNvSpPr>
              <a:spLocks noEditPoints="1"/>
            </p:cNvSpPr>
            <p:nvPr/>
          </p:nvSpPr>
          <p:spPr bwMode="auto">
            <a:xfrm>
              <a:off x="8570913" y="5643562"/>
              <a:ext cx="11113" cy="15875"/>
            </a:xfrm>
            <a:custGeom>
              <a:avLst/>
              <a:gdLst>
                <a:gd name="T0" fmla="*/ 28 w 32"/>
                <a:gd name="T1" fmla="*/ 5 h 45"/>
                <a:gd name="T2" fmla="*/ 19 w 32"/>
                <a:gd name="T3" fmla="*/ 0 h 45"/>
                <a:gd name="T4" fmla="*/ 13 w 32"/>
                <a:gd name="T5" fmla="*/ 2 h 45"/>
                <a:gd name="T6" fmla="*/ 9 w 32"/>
                <a:gd name="T7" fmla="*/ 6 h 45"/>
                <a:gd name="T8" fmla="*/ 9 w 32"/>
                <a:gd name="T9" fmla="*/ 1 h 45"/>
                <a:gd name="T10" fmla="*/ 0 w 32"/>
                <a:gd name="T11" fmla="*/ 1 h 45"/>
                <a:gd name="T12" fmla="*/ 0 w 32"/>
                <a:gd name="T13" fmla="*/ 45 h 45"/>
                <a:gd name="T14" fmla="*/ 9 w 32"/>
                <a:gd name="T15" fmla="*/ 45 h 45"/>
                <a:gd name="T16" fmla="*/ 9 w 32"/>
                <a:gd name="T17" fmla="*/ 29 h 45"/>
                <a:gd name="T18" fmla="*/ 14 w 32"/>
                <a:gd name="T19" fmla="*/ 32 h 45"/>
                <a:gd name="T20" fmla="*/ 19 w 32"/>
                <a:gd name="T21" fmla="*/ 33 h 45"/>
                <a:gd name="T22" fmla="*/ 28 w 32"/>
                <a:gd name="T23" fmla="*/ 29 h 45"/>
                <a:gd name="T24" fmla="*/ 32 w 32"/>
                <a:gd name="T25" fmla="*/ 17 h 45"/>
                <a:gd name="T26" fmla="*/ 28 w 32"/>
                <a:gd name="T27" fmla="*/ 5 h 45"/>
                <a:gd name="T28" fmla="*/ 9 w 32"/>
                <a:gd name="T29" fmla="*/ 16 h 45"/>
                <a:gd name="T30" fmla="*/ 9 w 32"/>
                <a:gd name="T31" fmla="*/ 16 h 45"/>
                <a:gd name="T32" fmla="*/ 11 w 32"/>
                <a:gd name="T33" fmla="*/ 9 h 45"/>
                <a:gd name="T34" fmla="*/ 16 w 32"/>
                <a:gd name="T35" fmla="*/ 7 h 45"/>
                <a:gd name="T36" fmla="*/ 21 w 32"/>
                <a:gd name="T37" fmla="*/ 9 h 45"/>
                <a:gd name="T38" fmla="*/ 24 w 32"/>
                <a:gd name="T39" fmla="*/ 17 h 45"/>
                <a:gd name="T40" fmla="*/ 22 w 32"/>
                <a:gd name="T41" fmla="*/ 24 h 45"/>
                <a:gd name="T42" fmla="*/ 19 w 32"/>
                <a:gd name="T43" fmla="*/ 26 h 45"/>
                <a:gd name="T44" fmla="*/ 17 w 32"/>
                <a:gd name="T45" fmla="*/ 27 h 45"/>
                <a:gd name="T46" fmla="*/ 11 w 32"/>
                <a:gd name="T47" fmla="*/ 24 h 45"/>
                <a:gd name="T48" fmla="*/ 9 w 32"/>
                <a:gd name="T4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5">
                  <a:moveTo>
                    <a:pt x="28" y="5"/>
                  </a:moveTo>
                  <a:cubicBezTo>
                    <a:pt x="26" y="2"/>
                    <a:pt x="22" y="0"/>
                    <a:pt x="19" y="0"/>
                  </a:cubicBezTo>
                  <a:cubicBezTo>
                    <a:pt x="17" y="0"/>
                    <a:pt x="15" y="1"/>
                    <a:pt x="13" y="2"/>
                  </a:cubicBezTo>
                  <a:cubicBezTo>
                    <a:pt x="11" y="3"/>
                    <a:pt x="10" y="4"/>
                    <a:pt x="9" y="6"/>
                  </a:cubicBezTo>
                  <a:lnTo>
                    <a:pt x="9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9" y="29"/>
                  </a:lnTo>
                  <a:cubicBezTo>
                    <a:pt x="11" y="30"/>
                    <a:pt x="12" y="32"/>
                    <a:pt x="14" y="32"/>
                  </a:cubicBezTo>
                  <a:cubicBezTo>
                    <a:pt x="15" y="33"/>
                    <a:pt x="17" y="33"/>
                    <a:pt x="19" y="33"/>
                  </a:cubicBezTo>
                  <a:cubicBezTo>
                    <a:pt x="22" y="33"/>
                    <a:pt x="26" y="32"/>
                    <a:pt x="28" y="29"/>
                  </a:cubicBezTo>
                  <a:cubicBezTo>
                    <a:pt x="31" y="26"/>
                    <a:pt x="32" y="22"/>
                    <a:pt x="32" y="17"/>
                  </a:cubicBezTo>
                  <a:cubicBezTo>
                    <a:pt x="32" y="12"/>
                    <a:pt x="31" y="8"/>
                    <a:pt x="28" y="5"/>
                  </a:cubicBezTo>
                  <a:close/>
                  <a:moveTo>
                    <a:pt x="9" y="16"/>
                  </a:moveTo>
                  <a:lnTo>
                    <a:pt x="9" y="16"/>
                  </a:ln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20" y="8"/>
                    <a:pt x="21" y="9"/>
                  </a:cubicBezTo>
                  <a:cubicBezTo>
                    <a:pt x="23" y="11"/>
                    <a:pt x="24" y="14"/>
                    <a:pt x="24" y="17"/>
                  </a:cubicBezTo>
                  <a:cubicBezTo>
                    <a:pt x="24" y="20"/>
                    <a:pt x="23" y="23"/>
                    <a:pt x="22" y="24"/>
                  </a:cubicBezTo>
                  <a:cubicBezTo>
                    <a:pt x="21" y="25"/>
                    <a:pt x="20" y="26"/>
                    <a:pt x="19" y="26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064"/>
            <p:cNvSpPr>
              <a:spLocks noEditPoints="1"/>
            </p:cNvSpPr>
            <p:nvPr/>
          </p:nvSpPr>
          <p:spPr bwMode="auto">
            <a:xfrm>
              <a:off x="8583613" y="5643562"/>
              <a:ext cx="12700" cy="11113"/>
            </a:xfrm>
            <a:custGeom>
              <a:avLst/>
              <a:gdLst>
                <a:gd name="T0" fmla="*/ 29 w 34"/>
                <a:gd name="T1" fmla="*/ 5 h 33"/>
                <a:gd name="T2" fmla="*/ 24 w 34"/>
                <a:gd name="T3" fmla="*/ 2 h 33"/>
                <a:gd name="T4" fmla="*/ 17 w 34"/>
                <a:gd name="T5" fmla="*/ 0 h 33"/>
                <a:gd name="T6" fmla="*/ 8 w 34"/>
                <a:gd name="T7" fmla="*/ 3 h 33"/>
                <a:gd name="T8" fmla="*/ 2 w 34"/>
                <a:gd name="T9" fmla="*/ 8 h 33"/>
                <a:gd name="T10" fmla="*/ 0 w 34"/>
                <a:gd name="T11" fmla="*/ 17 h 33"/>
                <a:gd name="T12" fmla="*/ 2 w 34"/>
                <a:gd name="T13" fmla="*/ 26 h 33"/>
                <a:gd name="T14" fmla="*/ 9 w 34"/>
                <a:gd name="T15" fmla="*/ 31 h 33"/>
                <a:gd name="T16" fmla="*/ 17 w 34"/>
                <a:gd name="T17" fmla="*/ 33 h 33"/>
                <a:gd name="T18" fmla="*/ 29 w 34"/>
                <a:gd name="T19" fmla="*/ 29 h 33"/>
                <a:gd name="T20" fmla="*/ 34 w 34"/>
                <a:gd name="T21" fmla="*/ 17 h 33"/>
                <a:gd name="T22" fmla="*/ 29 w 34"/>
                <a:gd name="T23" fmla="*/ 5 h 33"/>
                <a:gd name="T24" fmla="*/ 23 w 34"/>
                <a:gd name="T25" fmla="*/ 24 h 33"/>
                <a:gd name="T26" fmla="*/ 23 w 34"/>
                <a:gd name="T27" fmla="*/ 24 h 33"/>
                <a:gd name="T28" fmla="*/ 17 w 34"/>
                <a:gd name="T29" fmla="*/ 27 h 33"/>
                <a:gd name="T30" fmla="*/ 11 w 34"/>
                <a:gd name="T31" fmla="*/ 24 h 33"/>
                <a:gd name="T32" fmla="*/ 9 w 34"/>
                <a:gd name="T33" fmla="*/ 17 h 33"/>
                <a:gd name="T34" fmla="*/ 11 w 34"/>
                <a:gd name="T35" fmla="*/ 10 h 33"/>
                <a:gd name="T36" fmla="*/ 17 w 34"/>
                <a:gd name="T37" fmla="*/ 7 h 33"/>
                <a:gd name="T38" fmla="*/ 23 w 34"/>
                <a:gd name="T39" fmla="*/ 10 h 33"/>
                <a:gd name="T40" fmla="*/ 24 w 34"/>
                <a:gd name="T41" fmla="*/ 13 h 33"/>
                <a:gd name="T42" fmla="*/ 25 w 34"/>
                <a:gd name="T43" fmla="*/ 17 h 33"/>
                <a:gd name="T44" fmla="*/ 24 w 34"/>
                <a:gd name="T45" fmla="*/ 21 h 33"/>
                <a:gd name="T46" fmla="*/ 23 w 34"/>
                <a:gd name="T4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3">
                  <a:moveTo>
                    <a:pt x="29" y="5"/>
                  </a:moveTo>
                  <a:cubicBezTo>
                    <a:pt x="28" y="4"/>
                    <a:pt x="26" y="2"/>
                    <a:pt x="24" y="2"/>
                  </a:cubicBezTo>
                  <a:cubicBezTo>
                    <a:pt x="22" y="1"/>
                    <a:pt x="20" y="0"/>
                    <a:pt x="17" y="0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9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065"/>
            <p:cNvSpPr>
              <a:spLocks noEditPoints="1"/>
            </p:cNvSpPr>
            <p:nvPr/>
          </p:nvSpPr>
          <p:spPr bwMode="auto">
            <a:xfrm>
              <a:off x="8597900" y="5643562"/>
              <a:ext cx="12700" cy="11113"/>
            </a:xfrm>
            <a:custGeom>
              <a:avLst/>
              <a:gdLst>
                <a:gd name="T0" fmla="*/ 32 w 32"/>
                <a:gd name="T1" fmla="*/ 23 h 32"/>
                <a:gd name="T2" fmla="*/ 30 w 32"/>
                <a:gd name="T3" fmla="*/ 19 h 32"/>
                <a:gd name="T4" fmla="*/ 25 w 32"/>
                <a:gd name="T5" fmla="*/ 16 h 32"/>
                <a:gd name="T6" fmla="*/ 29 w 32"/>
                <a:gd name="T7" fmla="*/ 13 h 32"/>
                <a:gd name="T8" fmla="*/ 30 w 32"/>
                <a:gd name="T9" fmla="*/ 8 h 32"/>
                <a:gd name="T10" fmla="*/ 30 w 32"/>
                <a:gd name="T11" fmla="*/ 5 h 32"/>
                <a:gd name="T12" fmla="*/ 27 w 32"/>
                <a:gd name="T13" fmla="*/ 2 h 32"/>
                <a:gd name="T14" fmla="*/ 24 w 32"/>
                <a:gd name="T15" fmla="*/ 1 h 32"/>
                <a:gd name="T16" fmla="*/ 19 w 32"/>
                <a:gd name="T17" fmla="*/ 0 h 32"/>
                <a:gd name="T18" fmla="*/ 0 w 32"/>
                <a:gd name="T19" fmla="*/ 0 h 32"/>
                <a:gd name="T20" fmla="*/ 0 w 32"/>
                <a:gd name="T21" fmla="*/ 32 h 32"/>
                <a:gd name="T22" fmla="*/ 20 w 32"/>
                <a:gd name="T23" fmla="*/ 32 h 32"/>
                <a:gd name="T24" fmla="*/ 29 w 32"/>
                <a:gd name="T25" fmla="*/ 29 h 32"/>
                <a:gd name="T26" fmla="*/ 32 w 32"/>
                <a:gd name="T27" fmla="*/ 23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2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2" y="23"/>
                  </a:move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8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2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066"/>
            <p:cNvSpPr>
              <a:spLocks noEditPoints="1"/>
            </p:cNvSpPr>
            <p:nvPr/>
          </p:nvSpPr>
          <p:spPr bwMode="auto">
            <a:xfrm>
              <a:off x="8610600" y="5643562"/>
              <a:ext cx="11113" cy="11113"/>
            </a:xfrm>
            <a:custGeom>
              <a:avLst/>
              <a:gdLst>
                <a:gd name="T0" fmla="*/ 27 w 31"/>
                <a:gd name="T1" fmla="*/ 5 h 33"/>
                <a:gd name="T2" fmla="*/ 15 w 31"/>
                <a:gd name="T3" fmla="*/ 0 h 33"/>
                <a:gd name="T4" fmla="*/ 4 w 31"/>
                <a:gd name="T5" fmla="*/ 5 h 33"/>
                <a:gd name="T6" fmla="*/ 0 w 31"/>
                <a:gd name="T7" fmla="*/ 17 h 33"/>
                <a:gd name="T8" fmla="*/ 3 w 31"/>
                <a:gd name="T9" fmla="*/ 28 h 33"/>
                <a:gd name="T10" fmla="*/ 16 w 31"/>
                <a:gd name="T11" fmla="*/ 33 h 33"/>
                <a:gd name="T12" fmla="*/ 25 w 31"/>
                <a:gd name="T13" fmla="*/ 31 h 33"/>
                <a:gd name="T14" fmla="*/ 30 w 31"/>
                <a:gd name="T15" fmla="*/ 24 h 33"/>
                <a:gd name="T16" fmla="*/ 22 w 31"/>
                <a:gd name="T17" fmla="*/ 23 h 33"/>
                <a:gd name="T18" fmla="*/ 20 w 31"/>
                <a:gd name="T19" fmla="*/ 26 h 33"/>
                <a:gd name="T20" fmla="*/ 16 w 31"/>
                <a:gd name="T21" fmla="*/ 27 h 33"/>
                <a:gd name="T22" fmla="*/ 13 w 31"/>
                <a:gd name="T23" fmla="*/ 27 h 33"/>
                <a:gd name="T24" fmla="*/ 11 w 31"/>
                <a:gd name="T25" fmla="*/ 25 h 33"/>
                <a:gd name="T26" fmla="*/ 9 w 31"/>
                <a:gd name="T27" fmla="*/ 19 h 33"/>
                <a:gd name="T28" fmla="*/ 31 w 31"/>
                <a:gd name="T29" fmla="*/ 19 h 33"/>
                <a:gd name="T30" fmla="*/ 27 w 31"/>
                <a:gd name="T31" fmla="*/ 5 h 33"/>
                <a:gd name="T32" fmla="*/ 9 w 31"/>
                <a:gd name="T33" fmla="*/ 14 h 33"/>
                <a:gd name="T34" fmla="*/ 9 w 31"/>
                <a:gd name="T35" fmla="*/ 14 h 33"/>
                <a:gd name="T36" fmla="*/ 11 w 31"/>
                <a:gd name="T37" fmla="*/ 9 h 33"/>
                <a:gd name="T38" fmla="*/ 16 w 31"/>
                <a:gd name="T39" fmla="*/ 7 h 33"/>
                <a:gd name="T40" fmla="*/ 20 w 31"/>
                <a:gd name="T41" fmla="*/ 9 h 33"/>
                <a:gd name="T42" fmla="*/ 22 w 31"/>
                <a:gd name="T43" fmla="*/ 14 h 33"/>
                <a:gd name="T44" fmla="*/ 9 w 31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3">
                  <a:moveTo>
                    <a:pt x="27" y="5"/>
                  </a:move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6" y="33"/>
                  </a:cubicBezTo>
                  <a:cubicBezTo>
                    <a:pt x="20" y="33"/>
                    <a:pt x="23" y="33"/>
                    <a:pt x="25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0" y="25"/>
                    <a:pt x="20" y="26"/>
                  </a:cubicBezTo>
                  <a:cubicBezTo>
                    <a:pt x="19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3" y="26"/>
                    <a:pt x="12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3"/>
                    <a:pt x="29" y="8"/>
                    <a:pt x="27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067"/>
            <p:cNvSpPr>
              <a:spLocks noEditPoints="1"/>
            </p:cNvSpPr>
            <p:nvPr/>
          </p:nvSpPr>
          <p:spPr bwMode="auto">
            <a:xfrm>
              <a:off x="8624888" y="5643562"/>
              <a:ext cx="11113" cy="15875"/>
            </a:xfrm>
            <a:custGeom>
              <a:avLst/>
              <a:gdLst>
                <a:gd name="T0" fmla="*/ 31 w 31"/>
                <a:gd name="T1" fmla="*/ 17 h 45"/>
                <a:gd name="T2" fmla="*/ 27 w 31"/>
                <a:gd name="T3" fmla="*/ 5 h 45"/>
                <a:gd name="T4" fmla="*/ 23 w 31"/>
                <a:gd name="T5" fmla="*/ 2 h 45"/>
                <a:gd name="T6" fmla="*/ 18 w 31"/>
                <a:gd name="T7" fmla="*/ 0 h 45"/>
                <a:gd name="T8" fmla="*/ 12 w 31"/>
                <a:gd name="T9" fmla="*/ 2 h 45"/>
                <a:gd name="T10" fmla="*/ 8 w 31"/>
                <a:gd name="T11" fmla="*/ 6 h 45"/>
                <a:gd name="T12" fmla="*/ 8 w 31"/>
                <a:gd name="T13" fmla="*/ 1 h 45"/>
                <a:gd name="T14" fmla="*/ 0 w 31"/>
                <a:gd name="T15" fmla="*/ 1 h 45"/>
                <a:gd name="T16" fmla="*/ 0 w 31"/>
                <a:gd name="T17" fmla="*/ 45 h 45"/>
                <a:gd name="T18" fmla="*/ 8 w 31"/>
                <a:gd name="T19" fmla="*/ 45 h 45"/>
                <a:gd name="T20" fmla="*/ 8 w 31"/>
                <a:gd name="T21" fmla="*/ 29 h 45"/>
                <a:gd name="T22" fmla="*/ 13 w 31"/>
                <a:gd name="T23" fmla="*/ 32 h 45"/>
                <a:gd name="T24" fmla="*/ 18 w 31"/>
                <a:gd name="T25" fmla="*/ 33 h 45"/>
                <a:gd name="T26" fmla="*/ 23 w 31"/>
                <a:gd name="T27" fmla="*/ 32 h 45"/>
                <a:gd name="T28" fmla="*/ 27 w 31"/>
                <a:gd name="T29" fmla="*/ 29 h 45"/>
                <a:gd name="T30" fmla="*/ 31 w 31"/>
                <a:gd name="T31" fmla="*/ 17 h 45"/>
                <a:gd name="T32" fmla="*/ 10 w 31"/>
                <a:gd name="T33" fmla="*/ 24 h 45"/>
                <a:gd name="T34" fmla="*/ 10 w 31"/>
                <a:gd name="T35" fmla="*/ 24 h 45"/>
                <a:gd name="T36" fmla="*/ 8 w 31"/>
                <a:gd name="T37" fmla="*/ 16 h 45"/>
                <a:gd name="T38" fmla="*/ 9 w 31"/>
                <a:gd name="T39" fmla="*/ 12 h 45"/>
                <a:gd name="T40" fmla="*/ 10 w 31"/>
                <a:gd name="T41" fmla="*/ 9 h 45"/>
                <a:gd name="T42" fmla="*/ 13 w 31"/>
                <a:gd name="T43" fmla="*/ 8 h 45"/>
                <a:gd name="T44" fmla="*/ 15 w 31"/>
                <a:gd name="T45" fmla="*/ 7 h 45"/>
                <a:gd name="T46" fmla="*/ 21 w 31"/>
                <a:gd name="T47" fmla="*/ 9 h 45"/>
                <a:gd name="T48" fmla="*/ 23 w 31"/>
                <a:gd name="T49" fmla="*/ 17 h 45"/>
                <a:gd name="T50" fmla="*/ 21 w 31"/>
                <a:gd name="T51" fmla="*/ 24 h 45"/>
                <a:gd name="T52" fmla="*/ 16 w 31"/>
                <a:gd name="T53" fmla="*/ 27 h 45"/>
                <a:gd name="T54" fmla="*/ 10 w 31"/>
                <a:gd name="T55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5">
                  <a:moveTo>
                    <a:pt x="31" y="17"/>
                  </a:moveTo>
                  <a:cubicBezTo>
                    <a:pt x="31" y="12"/>
                    <a:pt x="30" y="8"/>
                    <a:pt x="27" y="5"/>
                  </a:cubicBezTo>
                  <a:cubicBezTo>
                    <a:pt x="26" y="3"/>
                    <a:pt x="25" y="2"/>
                    <a:pt x="23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6" y="0"/>
                    <a:pt x="14" y="1"/>
                    <a:pt x="12" y="2"/>
                  </a:cubicBezTo>
                  <a:cubicBezTo>
                    <a:pt x="10" y="3"/>
                    <a:pt x="9" y="4"/>
                    <a:pt x="8" y="6"/>
                  </a:cubicBezTo>
                  <a:lnTo>
                    <a:pt x="8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8" y="45"/>
                  </a:lnTo>
                  <a:lnTo>
                    <a:pt x="8" y="29"/>
                  </a:lnTo>
                  <a:cubicBezTo>
                    <a:pt x="10" y="30"/>
                    <a:pt x="11" y="32"/>
                    <a:pt x="13" y="32"/>
                  </a:cubicBezTo>
                  <a:cubicBezTo>
                    <a:pt x="14" y="33"/>
                    <a:pt x="16" y="33"/>
                    <a:pt x="18" y="33"/>
                  </a:cubicBezTo>
                  <a:cubicBezTo>
                    <a:pt x="20" y="33"/>
                    <a:pt x="21" y="33"/>
                    <a:pt x="23" y="32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30" y="26"/>
                    <a:pt x="31" y="22"/>
                    <a:pt x="31" y="17"/>
                  </a:cubicBezTo>
                  <a:close/>
                  <a:moveTo>
                    <a:pt x="10" y="24"/>
                  </a:moveTo>
                  <a:lnTo>
                    <a:pt x="10" y="24"/>
                  </a:lnTo>
                  <a:cubicBezTo>
                    <a:pt x="9" y="23"/>
                    <a:pt x="8" y="20"/>
                    <a:pt x="8" y="16"/>
                  </a:cubicBezTo>
                  <a:cubicBezTo>
                    <a:pt x="8" y="15"/>
                    <a:pt x="8" y="13"/>
                    <a:pt x="9" y="12"/>
                  </a:cubicBezTo>
                  <a:cubicBezTo>
                    <a:pt x="9" y="11"/>
                    <a:pt x="9" y="10"/>
                    <a:pt x="10" y="9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7" y="7"/>
                    <a:pt x="19" y="8"/>
                    <a:pt x="21" y="9"/>
                  </a:cubicBezTo>
                  <a:cubicBezTo>
                    <a:pt x="22" y="11"/>
                    <a:pt x="23" y="14"/>
                    <a:pt x="23" y="17"/>
                  </a:cubicBezTo>
                  <a:cubicBezTo>
                    <a:pt x="23" y="20"/>
                    <a:pt x="22" y="23"/>
                    <a:pt x="21" y="24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4" y="27"/>
                    <a:pt x="12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068"/>
            <p:cNvSpPr>
              <a:spLocks/>
            </p:cNvSpPr>
            <p:nvPr/>
          </p:nvSpPr>
          <p:spPr bwMode="auto">
            <a:xfrm>
              <a:off x="8639175" y="5643562"/>
              <a:ext cx="9525" cy="11113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069"/>
            <p:cNvSpPr>
              <a:spLocks/>
            </p:cNvSpPr>
            <p:nvPr/>
          </p:nvSpPr>
          <p:spPr bwMode="auto">
            <a:xfrm>
              <a:off x="8650288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1 w 30"/>
                <a:gd name="T17" fmla="*/ 12 h 32"/>
                <a:gd name="T18" fmla="*/ 21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070"/>
            <p:cNvSpPr>
              <a:spLocks noEditPoints="1"/>
            </p:cNvSpPr>
            <p:nvPr/>
          </p:nvSpPr>
          <p:spPr bwMode="auto">
            <a:xfrm>
              <a:off x="8402638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11 w 34"/>
                <a:gd name="T23" fmla="*/ 10 h 33"/>
                <a:gd name="T24" fmla="*/ 11 w 34"/>
                <a:gd name="T25" fmla="*/ 10 h 33"/>
                <a:gd name="T26" fmla="*/ 17 w 34"/>
                <a:gd name="T27" fmla="*/ 7 h 33"/>
                <a:gd name="T28" fmla="*/ 23 w 34"/>
                <a:gd name="T29" fmla="*/ 10 h 33"/>
                <a:gd name="T30" fmla="*/ 25 w 34"/>
                <a:gd name="T31" fmla="*/ 17 h 33"/>
                <a:gd name="T32" fmla="*/ 23 w 34"/>
                <a:gd name="T33" fmla="*/ 24 h 33"/>
                <a:gd name="T34" fmla="*/ 17 w 34"/>
                <a:gd name="T35" fmla="*/ 27 h 33"/>
                <a:gd name="T36" fmla="*/ 11 w 34"/>
                <a:gd name="T37" fmla="*/ 24 h 33"/>
                <a:gd name="T38" fmla="*/ 9 w 34"/>
                <a:gd name="T39" fmla="*/ 17 h 33"/>
                <a:gd name="T40" fmla="*/ 11 w 34"/>
                <a:gd name="T4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3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071"/>
            <p:cNvSpPr>
              <a:spLocks noEditPoints="1"/>
            </p:cNvSpPr>
            <p:nvPr/>
          </p:nvSpPr>
          <p:spPr bwMode="auto">
            <a:xfrm>
              <a:off x="8416925" y="5665787"/>
              <a:ext cx="12700" cy="15875"/>
            </a:xfrm>
            <a:custGeom>
              <a:avLst/>
              <a:gdLst>
                <a:gd name="T0" fmla="*/ 2 w 33"/>
                <a:gd name="T1" fmla="*/ 36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6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0 h 45"/>
                <a:gd name="T54" fmla="*/ 17 w 33"/>
                <a:gd name="T55" fmla="*/ 20 h 45"/>
                <a:gd name="T56" fmla="*/ 20 w 33"/>
                <a:gd name="T57" fmla="*/ 20 h 45"/>
                <a:gd name="T58" fmla="*/ 22 w 33"/>
                <a:gd name="T59" fmla="*/ 22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8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6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7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6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6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0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0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8"/>
                    <a:pt x="16" y="38"/>
                  </a:cubicBezTo>
                  <a:cubicBezTo>
                    <a:pt x="14" y="38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072"/>
            <p:cNvSpPr>
              <a:spLocks noEditPoints="1"/>
            </p:cNvSpPr>
            <p:nvPr/>
          </p:nvSpPr>
          <p:spPr bwMode="auto">
            <a:xfrm>
              <a:off x="8429625" y="5670550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3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3"/>
                    <a:pt x="33" y="24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073"/>
            <p:cNvSpPr>
              <a:spLocks noEditPoints="1"/>
            </p:cNvSpPr>
            <p:nvPr/>
          </p:nvSpPr>
          <p:spPr bwMode="auto">
            <a:xfrm>
              <a:off x="8447088" y="5668962"/>
              <a:ext cx="11113" cy="12700"/>
            </a:xfrm>
            <a:custGeom>
              <a:avLst/>
              <a:gdLst>
                <a:gd name="T0" fmla="*/ 3 w 31"/>
                <a:gd name="T1" fmla="*/ 28 h 33"/>
                <a:gd name="T2" fmla="*/ 16 w 31"/>
                <a:gd name="T3" fmla="*/ 33 h 33"/>
                <a:gd name="T4" fmla="*/ 21 w 31"/>
                <a:gd name="T5" fmla="*/ 33 h 33"/>
                <a:gd name="T6" fmla="*/ 25 w 31"/>
                <a:gd name="T7" fmla="*/ 31 h 33"/>
                <a:gd name="T8" fmla="*/ 28 w 31"/>
                <a:gd name="T9" fmla="*/ 28 h 33"/>
                <a:gd name="T10" fmla="*/ 30 w 31"/>
                <a:gd name="T11" fmla="*/ 24 h 33"/>
                <a:gd name="T12" fmla="*/ 22 w 31"/>
                <a:gd name="T13" fmla="*/ 23 h 33"/>
                <a:gd name="T14" fmla="*/ 20 w 31"/>
                <a:gd name="T15" fmla="*/ 26 h 33"/>
                <a:gd name="T16" fmla="*/ 16 w 31"/>
                <a:gd name="T17" fmla="*/ 27 h 33"/>
                <a:gd name="T18" fmla="*/ 11 w 31"/>
                <a:gd name="T19" fmla="*/ 25 h 33"/>
                <a:gd name="T20" fmla="*/ 9 w 31"/>
                <a:gd name="T21" fmla="*/ 19 h 33"/>
                <a:gd name="T22" fmla="*/ 31 w 31"/>
                <a:gd name="T23" fmla="*/ 19 h 33"/>
                <a:gd name="T24" fmla="*/ 30 w 31"/>
                <a:gd name="T25" fmla="*/ 11 h 33"/>
                <a:gd name="T26" fmla="*/ 27 w 31"/>
                <a:gd name="T27" fmla="*/ 5 h 33"/>
                <a:gd name="T28" fmla="*/ 22 w 31"/>
                <a:gd name="T29" fmla="*/ 2 h 33"/>
                <a:gd name="T30" fmla="*/ 15 w 31"/>
                <a:gd name="T31" fmla="*/ 0 h 33"/>
                <a:gd name="T32" fmla="*/ 4 w 31"/>
                <a:gd name="T33" fmla="*/ 5 h 33"/>
                <a:gd name="T34" fmla="*/ 0 w 31"/>
                <a:gd name="T35" fmla="*/ 17 h 33"/>
                <a:gd name="T36" fmla="*/ 3 w 31"/>
                <a:gd name="T37" fmla="*/ 28 h 33"/>
                <a:gd name="T38" fmla="*/ 11 w 31"/>
                <a:gd name="T39" fmla="*/ 9 h 33"/>
                <a:gd name="T40" fmla="*/ 11 w 31"/>
                <a:gd name="T41" fmla="*/ 9 h 33"/>
                <a:gd name="T42" fmla="*/ 16 w 31"/>
                <a:gd name="T43" fmla="*/ 7 h 33"/>
                <a:gd name="T44" fmla="*/ 20 w 31"/>
                <a:gd name="T45" fmla="*/ 9 h 33"/>
                <a:gd name="T46" fmla="*/ 22 w 31"/>
                <a:gd name="T47" fmla="*/ 14 h 33"/>
                <a:gd name="T48" fmla="*/ 9 w 31"/>
                <a:gd name="T49" fmla="*/ 14 h 33"/>
                <a:gd name="T50" fmla="*/ 11 w 31"/>
                <a:gd name="T5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" y="28"/>
                  </a:moveTo>
                  <a:cubicBezTo>
                    <a:pt x="6" y="32"/>
                    <a:pt x="10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074"/>
            <p:cNvSpPr>
              <a:spLocks/>
            </p:cNvSpPr>
            <p:nvPr/>
          </p:nvSpPr>
          <p:spPr bwMode="auto">
            <a:xfrm>
              <a:off x="8461375" y="5670550"/>
              <a:ext cx="9525" cy="11113"/>
            </a:xfrm>
            <a:custGeom>
              <a:avLst/>
              <a:gdLst>
                <a:gd name="T0" fmla="*/ 8 w 27"/>
                <a:gd name="T1" fmla="*/ 18 h 32"/>
                <a:gd name="T2" fmla="*/ 11 w 27"/>
                <a:gd name="T3" fmla="*/ 19 h 32"/>
                <a:gd name="T4" fmla="*/ 13 w 27"/>
                <a:gd name="T5" fmla="*/ 23 h 32"/>
                <a:gd name="T6" fmla="*/ 18 w 27"/>
                <a:gd name="T7" fmla="*/ 32 h 32"/>
                <a:gd name="T8" fmla="*/ 27 w 27"/>
                <a:gd name="T9" fmla="*/ 32 h 32"/>
                <a:gd name="T10" fmla="*/ 22 w 27"/>
                <a:gd name="T11" fmla="*/ 23 h 32"/>
                <a:gd name="T12" fmla="*/ 22 w 27"/>
                <a:gd name="T13" fmla="*/ 22 h 32"/>
                <a:gd name="T14" fmla="*/ 15 w 27"/>
                <a:gd name="T15" fmla="*/ 15 h 32"/>
                <a:gd name="T16" fmla="*/ 19 w 27"/>
                <a:gd name="T17" fmla="*/ 10 h 32"/>
                <a:gd name="T18" fmla="*/ 20 w 27"/>
                <a:gd name="T19" fmla="*/ 8 h 32"/>
                <a:gd name="T20" fmla="*/ 21 w 27"/>
                <a:gd name="T21" fmla="*/ 6 h 32"/>
                <a:gd name="T22" fmla="*/ 26 w 27"/>
                <a:gd name="T23" fmla="*/ 6 h 32"/>
                <a:gd name="T24" fmla="*/ 26 w 27"/>
                <a:gd name="T25" fmla="*/ 0 h 32"/>
                <a:gd name="T26" fmla="*/ 22 w 27"/>
                <a:gd name="T27" fmla="*/ 0 h 32"/>
                <a:gd name="T28" fmla="*/ 17 w 27"/>
                <a:gd name="T29" fmla="*/ 1 h 32"/>
                <a:gd name="T30" fmla="*/ 13 w 27"/>
                <a:gd name="T31" fmla="*/ 7 h 32"/>
                <a:gd name="T32" fmla="*/ 11 w 27"/>
                <a:gd name="T33" fmla="*/ 12 h 32"/>
                <a:gd name="T34" fmla="*/ 8 w 27"/>
                <a:gd name="T35" fmla="*/ 13 h 32"/>
                <a:gd name="T36" fmla="*/ 8 w 27"/>
                <a:gd name="T37" fmla="*/ 0 h 32"/>
                <a:gd name="T38" fmla="*/ 0 w 27"/>
                <a:gd name="T39" fmla="*/ 0 h 32"/>
                <a:gd name="T40" fmla="*/ 0 w 27"/>
                <a:gd name="T41" fmla="*/ 32 h 32"/>
                <a:gd name="T42" fmla="*/ 8 w 27"/>
                <a:gd name="T43" fmla="*/ 32 h 32"/>
                <a:gd name="T44" fmla="*/ 8 w 27"/>
                <a:gd name="T4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8" y="18"/>
                  </a:move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5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075"/>
            <p:cNvSpPr>
              <a:spLocks/>
            </p:cNvSpPr>
            <p:nvPr/>
          </p:nvSpPr>
          <p:spPr bwMode="auto">
            <a:xfrm>
              <a:off x="8470900" y="5670550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076"/>
            <p:cNvSpPr>
              <a:spLocks noEditPoints="1"/>
            </p:cNvSpPr>
            <p:nvPr/>
          </p:nvSpPr>
          <p:spPr bwMode="auto">
            <a:xfrm>
              <a:off x="8482013" y="5668962"/>
              <a:ext cx="12700" cy="12700"/>
            </a:xfrm>
            <a:custGeom>
              <a:avLst/>
              <a:gdLst>
                <a:gd name="T0" fmla="*/ 16 w 33"/>
                <a:gd name="T1" fmla="*/ 0 h 33"/>
                <a:gd name="T2" fmla="*/ 8 w 33"/>
                <a:gd name="T3" fmla="*/ 2 h 33"/>
                <a:gd name="T4" fmla="*/ 2 w 33"/>
                <a:gd name="T5" fmla="*/ 8 h 33"/>
                <a:gd name="T6" fmla="*/ 0 w 33"/>
                <a:gd name="T7" fmla="*/ 16 h 33"/>
                <a:gd name="T8" fmla="*/ 2 w 33"/>
                <a:gd name="T9" fmla="*/ 26 h 33"/>
                <a:gd name="T10" fmla="*/ 8 w 33"/>
                <a:gd name="T11" fmla="*/ 31 h 33"/>
                <a:gd name="T12" fmla="*/ 16 w 33"/>
                <a:gd name="T13" fmla="*/ 33 h 33"/>
                <a:gd name="T14" fmla="*/ 28 w 33"/>
                <a:gd name="T15" fmla="*/ 29 h 33"/>
                <a:gd name="T16" fmla="*/ 33 w 33"/>
                <a:gd name="T17" fmla="*/ 17 h 33"/>
                <a:gd name="T18" fmla="*/ 29 w 33"/>
                <a:gd name="T19" fmla="*/ 5 h 33"/>
                <a:gd name="T20" fmla="*/ 16 w 33"/>
                <a:gd name="T21" fmla="*/ 0 h 33"/>
                <a:gd name="T22" fmla="*/ 22 w 33"/>
                <a:gd name="T23" fmla="*/ 24 h 33"/>
                <a:gd name="T24" fmla="*/ 22 w 33"/>
                <a:gd name="T25" fmla="*/ 24 h 33"/>
                <a:gd name="T26" fmla="*/ 16 w 33"/>
                <a:gd name="T27" fmla="*/ 27 h 33"/>
                <a:gd name="T28" fmla="*/ 11 w 33"/>
                <a:gd name="T29" fmla="*/ 24 h 33"/>
                <a:gd name="T30" fmla="*/ 8 w 33"/>
                <a:gd name="T31" fmla="*/ 17 h 33"/>
                <a:gd name="T32" fmla="*/ 11 w 33"/>
                <a:gd name="T33" fmla="*/ 10 h 33"/>
                <a:gd name="T34" fmla="*/ 16 w 33"/>
                <a:gd name="T35" fmla="*/ 7 h 33"/>
                <a:gd name="T36" fmla="*/ 22 w 33"/>
                <a:gd name="T37" fmla="*/ 10 h 33"/>
                <a:gd name="T38" fmla="*/ 24 w 33"/>
                <a:gd name="T39" fmla="*/ 17 h 33"/>
                <a:gd name="T40" fmla="*/ 22 w 33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13" y="0"/>
                    <a:pt x="10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0" y="20"/>
                    <a:pt x="0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1" y="33"/>
                    <a:pt x="25" y="32"/>
                    <a:pt x="28" y="29"/>
                  </a:cubicBezTo>
                  <a:cubicBezTo>
                    <a:pt x="32" y="26"/>
                    <a:pt x="33" y="22"/>
                    <a:pt x="33" y="17"/>
                  </a:cubicBezTo>
                  <a:cubicBezTo>
                    <a:pt x="33" y="12"/>
                    <a:pt x="32" y="8"/>
                    <a:pt x="29" y="5"/>
                  </a:cubicBezTo>
                  <a:cubicBezTo>
                    <a:pt x="25" y="2"/>
                    <a:pt x="21" y="0"/>
                    <a:pt x="16" y="0"/>
                  </a:cubicBezTo>
                  <a:close/>
                  <a:moveTo>
                    <a:pt x="22" y="24"/>
                  </a:moveTo>
                  <a:lnTo>
                    <a:pt x="22" y="24"/>
                  </a:lnTo>
                  <a:cubicBezTo>
                    <a:pt x="21" y="26"/>
                    <a:pt x="19" y="27"/>
                    <a:pt x="16" y="27"/>
                  </a:cubicBezTo>
                  <a:cubicBezTo>
                    <a:pt x="14" y="27"/>
                    <a:pt x="12" y="26"/>
                    <a:pt x="11" y="24"/>
                  </a:cubicBezTo>
                  <a:cubicBezTo>
                    <a:pt x="9" y="22"/>
                    <a:pt x="8" y="20"/>
                    <a:pt x="8" y="17"/>
                  </a:cubicBezTo>
                  <a:cubicBezTo>
                    <a:pt x="8" y="14"/>
                    <a:pt x="9" y="11"/>
                    <a:pt x="11" y="10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4" y="14"/>
                    <a:pt x="24" y="17"/>
                  </a:cubicBezTo>
                  <a:cubicBezTo>
                    <a:pt x="24" y="20"/>
                    <a:pt x="24" y="22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077"/>
            <p:cNvSpPr>
              <a:spLocks noEditPoints="1"/>
            </p:cNvSpPr>
            <p:nvPr/>
          </p:nvSpPr>
          <p:spPr bwMode="auto">
            <a:xfrm>
              <a:off x="8496300" y="5670550"/>
              <a:ext cx="11113" cy="11113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5 h 32"/>
                <a:gd name="T26" fmla="*/ 9 w 32"/>
                <a:gd name="T27" fmla="*/ 5 h 32"/>
                <a:gd name="T28" fmla="*/ 14 w 32"/>
                <a:gd name="T29" fmla="*/ 5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5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6" y="5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078"/>
            <p:cNvSpPr>
              <a:spLocks/>
            </p:cNvSpPr>
            <p:nvPr/>
          </p:nvSpPr>
          <p:spPr bwMode="auto">
            <a:xfrm>
              <a:off x="8510588" y="5670550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1079"/>
            <p:cNvSpPr>
              <a:spLocks noEditPoints="1"/>
            </p:cNvSpPr>
            <p:nvPr/>
          </p:nvSpPr>
          <p:spPr bwMode="auto">
            <a:xfrm>
              <a:off x="8523288" y="5668962"/>
              <a:ext cx="11113" cy="12700"/>
            </a:xfrm>
            <a:custGeom>
              <a:avLst/>
              <a:gdLst>
                <a:gd name="T0" fmla="*/ 30 w 31"/>
                <a:gd name="T1" fmla="*/ 11 h 33"/>
                <a:gd name="T2" fmla="*/ 27 w 31"/>
                <a:gd name="T3" fmla="*/ 5 h 33"/>
                <a:gd name="T4" fmla="*/ 22 w 31"/>
                <a:gd name="T5" fmla="*/ 2 h 33"/>
                <a:gd name="T6" fmla="*/ 15 w 31"/>
                <a:gd name="T7" fmla="*/ 0 h 33"/>
                <a:gd name="T8" fmla="*/ 5 w 31"/>
                <a:gd name="T9" fmla="*/ 5 h 33"/>
                <a:gd name="T10" fmla="*/ 0 w 31"/>
                <a:gd name="T11" fmla="*/ 17 h 33"/>
                <a:gd name="T12" fmla="*/ 4 w 31"/>
                <a:gd name="T13" fmla="*/ 28 h 33"/>
                <a:gd name="T14" fmla="*/ 16 w 31"/>
                <a:gd name="T15" fmla="*/ 33 h 33"/>
                <a:gd name="T16" fmla="*/ 21 w 31"/>
                <a:gd name="T17" fmla="*/ 33 h 33"/>
                <a:gd name="T18" fmla="*/ 25 w 31"/>
                <a:gd name="T19" fmla="*/ 31 h 33"/>
                <a:gd name="T20" fmla="*/ 28 w 31"/>
                <a:gd name="T21" fmla="*/ 28 h 33"/>
                <a:gd name="T22" fmla="*/ 30 w 31"/>
                <a:gd name="T23" fmla="*/ 24 h 33"/>
                <a:gd name="T24" fmla="*/ 22 w 31"/>
                <a:gd name="T25" fmla="*/ 23 h 33"/>
                <a:gd name="T26" fmla="*/ 20 w 31"/>
                <a:gd name="T27" fmla="*/ 26 h 33"/>
                <a:gd name="T28" fmla="*/ 16 w 31"/>
                <a:gd name="T29" fmla="*/ 27 h 33"/>
                <a:gd name="T30" fmla="*/ 11 w 31"/>
                <a:gd name="T31" fmla="*/ 25 h 33"/>
                <a:gd name="T32" fmla="*/ 9 w 31"/>
                <a:gd name="T33" fmla="*/ 19 h 33"/>
                <a:gd name="T34" fmla="*/ 31 w 31"/>
                <a:gd name="T35" fmla="*/ 19 h 33"/>
                <a:gd name="T36" fmla="*/ 30 w 31"/>
                <a:gd name="T37" fmla="*/ 11 h 33"/>
                <a:gd name="T38" fmla="*/ 9 w 31"/>
                <a:gd name="T39" fmla="*/ 14 h 33"/>
                <a:gd name="T40" fmla="*/ 9 w 31"/>
                <a:gd name="T41" fmla="*/ 14 h 33"/>
                <a:gd name="T42" fmla="*/ 11 w 31"/>
                <a:gd name="T43" fmla="*/ 9 h 33"/>
                <a:gd name="T44" fmla="*/ 16 w 31"/>
                <a:gd name="T45" fmla="*/ 7 h 33"/>
                <a:gd name="T46" fmla="*/ 20 w 31"/>
                <a:gd name="T47" fmla="*/ 9 h 33"/>
                <a:gd name="T48" fmla="*/ 22 w 31"/>
                <a:gd name="T49" fmla="*/ 14 h 33"/>
                <a:gd name="T50" fmla="*/ 9 w 31"/>
                <a:gd name="T5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0" y="11"/>
                  </a:move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5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4" y="28"/>
                  </a:cubicBezTo>
                  <a:cubicBezTo>
                    <a:pt x="6" y="32"/>
                    <a:pt x="11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080"/>
            <p:cNvSpPr>
              <a:spLocks/>
            </p:cNvSpPr>
            <p:nvPr/>
          </p:nvSpPr>
          <p:spPr bwMode="auto">
            <a:xfrm>
              <a:off x="8537575" y="5670550"/>
              <a:ext cx="7938" cy="11113"/>
            </a:xfrm>
            <a:custGeom>
              <a:avLst/>
              <a:gdLst>
                <a:gd name="T0" fmla="*/ 8 w 22"/>
                <a:gd name="T1" fmla="*/ 32 h 32"/>
                <a:gd name="T2" fmla="*/ 8 w 22"/>
                <a:gd name="T3" fmla="*/ 7 h 32"/>
                <a:gd name="T4" fmla="*/ 22 w 22"/>
                <a:gd name="T5" fmla="*/ 7 h 32"/>
                <a:gd name="T6" fmla="*/ 22 w 22"/>
                <a:gd name="T7" fmla="*/ 0 h 32"/>
                <a:gd name="T8" fmla="*/ 0 w 22"/>
                <a:gd name="T9" fmla="*/ 0 h 32"/>
                <a:gd name="T10" fmla="*/ 0 w 22"/>
                <a:gd name="T11" fmla="*/ 32 h 32"/>
                <a:gd name="T12" fmla="*/ 8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8" y="32"/>
                  </a:move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081"/>
            <p:cNvSpPr>
              <a:spLocks noEditPoints="1"/>
            </p:cNvSpPr>
            <p:nvPr/>
          </p:nvSpPr>
          <p:spPr bwMode="auto">
            <a:xfrm>
              <a:off x="8545513" y="5668962"/>
              <a:ext cx="11113" cy="12700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13 w 31"/>
                <a:gd name="T53" fmla="*/ 28 h 33"/>
                <a:gd name="T54" fmla="*/ 13 w 31"/>
                <a:gd name="T55" fmla="*/ 28 h 33"/>
                <a:gd name="T56" fmla="*/ 10 w 31"/>
                <a:gd name="T57" fmla="*/ 26 h 33"/>
                <a:gd name="T58" fmla="*/ 9 w 31"/>
                <a:gd name="T59" fmla="*/ 23 h 33"/>
                <a:gd name="T60" fmla="*/ 10 w 31"/>
                <a:gd name="T61" fmla="*/ 20 h 33"/>
                <a:gd name="T62" fmla="*/ 15 w 31"/>
                <a:gd name="T63" fmla="*/ 19 h 33"/>
                <a:gd name="T64" fmla="*/ 20 w 31"/>
                <a:gd name="T65" fmla="*/ 18 h 33"/>
                <a:gd name="T66" fmla="*/ 20 w 31"/>
                <a:gd name="T67" fmla="*/ 19 h 33"/>
                <a:gd name="T68" fmla="*/ 20 w 31"/>
                <a:gd name="T69" fmla="*/ 23 h 33"/>
                <a:gd name="T70" fmla="*/ 18 w 31"/>
                <a:gd name="T71" fmla="*/ 26 h 33"/>
                <a:gd name="T72" fmla="*/ 13 w 31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6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13" y="28"/>
                  </a:moveTo>
                  <a:lnTo>
                    <a:pt x="13" y="28"/>
                  </a:ln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082"/>
            <p:cNvSpPr>
              <a:spLocks/>
            </p:cNvSpPr>
            <p:nvPr/>
          </p:nvSpPr>
          <p:spPr bwMode="auto">
            <a:xfrm>
              <a:off x="8558213" y="5670550"/>
              <a:ext cx="9525" cy="11113"/>
            </a:xfrm>
            <a:custGeom>
              <a:avLst/>
              <a:gdLst>
                <a:gd name="T0" fmla="*/ 20 w 30"/>
                <a:gd name="T1" fmla="*/ 32 h 32"/>
                <a:gd name="T2" fmla="*/ 20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20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32"/>
                  </a:moveTo>
                  <a:lnTo>
                    <a:pt x="20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083"/>
            <p:cNvSpPr>
              <a:spLocks/>
            </p:cNvSpPr>
            <p:nvPr/>
          </p:nvSpPr>
          <p:spPr bwMode="auto">
            <a:xfrm>
              <a:off x="8570913" y="5670550"/>
              <a:ext cx="9525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2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2 w 30"/>
                <a:gd name="T17" fmla="*/ 12 h 32"/>
                <a:gd name="T18" fmla="*/ 22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1084"/>
            <p:cNvSpPr>
              <a:spLocks noEditPoints="1"/>
            </p:cNvSpPr>
            <p:nvPr/>
          </p:nvSpPr>
          <p:spPr bwMode="auto">
            <a:xfrm>
              <a:off x="8583613" y="5670550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3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5 h 32"/>
                <a:gd name="T28" fmla="*/ 9 w 32"/>
                <a:gd name="T29" fmla="*/ 5 h 32"/>
                <a:gd name="T30" fmla="*/ 14 w 32"/>
                <a:gd name="T31" fmla="*/ 5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5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1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7" y="5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085"/>
            <p:cNvSpPr>
              <a:spLocks noEditPoints="1"/>
            </p:cNvSpPr>
            <p:nvPr/>
          </p:nvSpPr>
          <p:spPr bwMode="auto">
            <a:xfrm>
              <a:off x="8610600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9 w 34"/>
                <a:gd name="T23" fmla="*/ 13 h 33"/>
                <a:gd name="T24" fmla="*/ 9 w 34"/>
                <a:gd name="T25" fmla="*/ 13 h 33"/>
                <a:gd name="T26" fmla="*/ 11 w 34"/>
                <a:gd name="T27" fmla="*/ 10 h 33"/>
                <a:gd name="T28" fmla="*/ 17 w 34"/>
                <a:gd name="T29" fmla="*/ 7 h 33"/>
                <a:gd name="T30" fmla="*/ 20 w 34"/>
                <a:gd name="T31" fmla="*/ 8 h 33"/>
                <a:gd name="T32" fmla="*/ 22 w 34"/>
                <a:gd name="T33" fmla="*/ 10 h 33"/>
                <a:gd name="T34" fmla="*/ 24 w 34"/>
                <a:gd name="T35" fmla="*/ 13 h 33"/>
                <a:gd name="T36" fmla="*/ 25 w 34"/>
                <a:gd name="T37" fmla="*/ 17 h 33"/>
                <a:gd name="T38" fmla="*/ 24 w 34"/>
                <a:gd name="T39" fmla="*/ 21 h 33"/>
                <a:gd name="T40" fmla="*/ 22 w 34"/>
                <a:gd name="T41" fmla="*/ 24 h 33"/>
                <a:gd name="T42" fmla="*/ 20 w 34"/>
                <a:gd name="T43" fmla="*/ 26 h 33"/>
                <a:gd name="T44" fmla="*/ 17 w 34"/>
                <a:gd name="T45" fmla="*/ 27 h 33"/>
                <a:gd name="T46" fmla="*/ 11 w 34"/>
                <a:gd name="T47" fmla="*/ 24 h 33"/>
                <a:gd name="T48" fmla="*/ 9 w 34"/>
                <a:gd name="T49" fmla="*/ 21 h 33"/>
                <a:gd name="T50" fmla="*/ 9 w 34"/>
                <a:gd name="T51" fmla="*/ 17 h 33"/>
                <a:gd name="T52" fmla="*/ 9 w 34"/>
                <a:gd name="T5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0" y="12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8"/>
                    <a:pt x="22" y="9"/>
                    <a:pt x="22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3" y="23"/>
                    <a:pt x="22" y="24"/>
                  </a:cubicBezTo>
                  <a:cubicBezTo>
                    <a:pt x="22" y="25"/>
                    <a:pt x="21" y="26"/>
                    <a:pt x="20" y="26"/>
                  </a:cubicBezTo>
                  <a:cubicBezTo>
                    <a:pt x="19" y="26"/>
                    <a:pt x="18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10" y="22"/>
                    <a:pt x="9" y="21"/>
                  </a:cubicBezTo>
                  <a:cubicBezTo>
                    <a:pt x="9" y="20"/>
                    <a:pt x="9" y="18"/>
                    <a:pt x="9" y="17"/>
                  </a:cubicBezTo>
                  <a:cubicBezTo>
                    <a:pt x="9" y="15"/>
                    <a:pt x="9" y="14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086"/>
            <p:cNvSpPr>
              <a:spLocks/>
            </p:cNvSpPr>
            <p:nvPr/>
          </p:nvSpPr>
          <p:spPr bwMode="auto">
            <a:xfrm>
              <a:off x="8624888" y="5670550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087"/>
            <p:cNvSpPr>
              <a:spLocks/>
            </p:cNvSpPr>
            <p:nvPr/>
          </p:nvSpPr>
          <p:spPr bwMode="auto">
            <a:xfrm>
              <a:off x="8562975" y="5726112"/>
              <a:ext cx="142875" cy="98425"/>
            </a:xfrm>
            <a:custGeom>
              <a:avLst/>
              <a:gdLst>
                <a:gd name="T0" fmla="*/ 30 w 398"/>
                <a:gd name="T1" fmla="*/ 97 h 274"/>
                <a:gd name="T2" fmla="*/ 28 w 398"/>
                <a:gd name="T3" fmla="*/ 100 h 274"/>
                <a:gd name="T4" fmla="*/ 35 w 398"/>
                <a:gd name="T5" fmla="*/ 101 h 274"/>
                <a:gd name="T6" fmla="*/ 40 w 398"/>
                <a:gd name="T7" fmla="*/ 104 h 274"/>
                <a:gd name="T8" fmla="*/ 18 w 398"/>
                <a:gd name="T9" fmla="*/ 119 h 274"/>
                <a:gd name="T10" fmla="*/ 49 w 398"/>
                <a:gd name="T11" fmla="*/ 110 h 274"/>
                <a:gd name="T12" fmla="*/ 12 w 398"/>
                <a:gd name="T13" fmla="*/ 133 h 274"/>
                <a:gd name="T14" fmla="*/ 57 w 398"/>
                <a:gd name="T15" fmla="*/ 116 h 274"/>
                <a:gd name="T16" fmla="*/ 8 w 398"/>
                <a:gd name="T17" fmla="*/ 145 h 274"/>
                <a:gd name="T18" fmla="*/ 58 w 398"/>
                <a:gd name="T19" fmla="*/ 117 h 274"/>
                <a:gd name="T20" fmla="*/ 6 w 398"/>
                <a:gd name="T21" fmla="*/ 152 h 274"/>
                <a:gd name="T22" fmla="*/ 69 w 398"/>
                <a:gd name="T23" fmla="*/ 124 h 274"/>
                <a:gd name="T24" fmla="*/ 3 w 398"/>
                <a:gd name="T25" fmla="*/ 164 h 274"/>
                <a:gd name="T26" fmla="*/ 77 w 398"/>
                <a:gd name="T27" fmla="*/ 130 h 274"/>
                <a:gd name="T28" fmla="*/ 0 w 398"/>
                <a:gd name="T29" fmla="*/ 186 h 274"/>
                <a:gd name="T30" fmla="*/ 94 w 398"/>
                <a:gd name="T31" fmla="*/ 142 h 274"/>
                <a:gd name="T32" fmla="*/ 100 w 398"/>
                <a:gd name="T33" fmla="*/ 145 h 274"/>
                <a:gd name="T34" fmla="*/ 0 w 398"/>
                <a:gd name="T35" fmla="*/ 200 h 274"/>
                <a:gd name="T36" fmla="*/ 102 w 398"/>
                <a:gd name="T37" fmla="*/ 147 h 274"/>
                <a:gd name="T38" fmla="*/ 117 w 398"/>
                <a:gd name="T39" fmla="*/ 157 h 274"/>
                <a:gd name="T40" fmla="*/ 1 w 398"/>
                <a:gd name="T41" fmla="*/ 220 h 274"/>
                <a:gd name="T42" fmla="*/ 126 w 398"/>
                <a:gd name="T43" fmla="*/ 164 h 274"/>
                <a:gd name="T44" fmla="*/ 1 w 398"/>
                <a:gd name="T45" fmla="*/ 226 h 274"/>
                <a:gd name="T46" fmla="*/ 128 w 398"/>
                <a:gd name="T47" fmla="*/ 165 h 274"/>
                <a:gd name="T48" fmla="*/ 134 w 398"/>
                <a:gd name="T49" fmla="*/ 169 h 274"/>
                <a:gd name="T50" fmla="*/ 4 w 398"/>
                <a:gd name="T51" fmla="*/ 239 h 274"/>
                <a:gd name="T52" fmla="*/ 146 w 398"/>
                <a:gd name="T53" fmla="*/ 177 h 274"/>
                <a:gd name="T54" fmla="*/ 5 w 398"/>
                <a:gd name="T55" fmla="*/ 245 h 274"/>
                <a:gd name="T56" fmla="*/ 146 w 398"/>
                <a:gd name="T57" fmla="*/ 177 h 274"/>
                <a:gd name="T58" fmla="*/ 13 w 398"/>
                <a:gd name="T59" fmla="*/ 271 h 274"/>
                <a:gd name="T60" fmla="*/ 171 w 398"/>
                <a:gd name="T61" fmla="*/ 195 h 274"/>
                <a:gd name="T62" fmla="*/ 188 w 398"/>
                <a:gd name="T63" fmla="*/ 206 h 274"/>
                <a:gd name="T64" fmla="*/ 241 w 398"/>
                <a:gd name="T65" fmla="*/ 2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8" h="274">
                  <a:moveTo>
                    <a:pt x="241" y="28"/>
                  </a:moveTo>
                  <a:cubicBezTo>
                    <a:pt x="160" y="0"/>
                    <a:pt x="74" y="31"/>
                    <a:pt x="30" y="97"/>
                  </a:cubicBezTo>
                  <a:lnTo>
                    <a:pt x="32" y="98"/>
                  </a:lnTo>
                  <a:lnTo>
                    <a:pt x="28" y="100"/>
                  </a:lnTo>
                  <a:cubicBezTo>
                    <a:pt x="27" y="102"/>
                    <a:pt x="26" y="104"/>
                    <a:pt x="25" y="105"/>
                  </a:cubicBezTo>
                  <a:lnTo>
                    <a:pt x="35" y="101"/>
                  </a:lnTo>
                  <a:lnTo>
                    <a:pt x="42" y="105"/>
                  </a:lnTo>
                  <a:lnTo>
                    <a:pt x="40" y="104"/>
                  </a:lnTo>
                  <a:lnTo>
                    <a:pt x="20" y="115"/>
                  </a:lnTo>
                  <a:cubicBezTo>
                    <a:pt x="19" y="116"/>
                    <a:pt x="18" y="118"/>
                    <a:pt x="18" y="119"/>
                  </a:cubicBezTo>
                  <a:lnTo>
                    <a:pt x="43" y="106"/>
                  </a:lnTo>
                  <a:lnTo>
                    <a:pt x="49" y="110"/>
                  </a:lnTo>
                  <a:lnTo>
                    <a:pt x="14" y="128"/>
                  </a:lnTo>
                  <a:cubicBezTo>
                    <a:pt x="13" y="129"/>
                    <a:pt x="12" y="131"/>
                    <a:pt x="12" y="133"/>
                  </a:cubicBezTo>
                  <a:lnTo>
                    <a:pt x="52" y="112"/>
                  </a:lnTo>
                  <a:lnTo>
                    <a:pt x="57" y="116"/>
                  </a:lnTo>
                  <a:lnTo>
                    <a:pt x="9" y="141"/>
                  </a:lnTo>
                  <a:cubicBezTo>
                    <a:pt x="9" y="142"/>
                    <a:pt x="8" y="143"/>
                    <a:pt x="8" y="145"/>
                  </a:cubicBezTo>
                  <a:lnTo>
                    <a:pt x="60" y="118"/>
                  </a:lnTo>
                  <a:lnTo>
                    <a:pt x="58" y="117"/>
                  </a:lnTo>
                  <a:lnTo>
                    <a:pt x="66" y="122"/>
                  </a:lnTo>
                  <a:lnTo>
                    <a:pt x="6" y="152"/>
                  </a:lnTo>
                  <a:cubicBezTo>
                    <a:pt x="5" y="154"/>
                    <a:pt x="5" y="155"/>
                    <a:pt x="4" y="157"/>
                  </a:cubicBezTo>
                  <a:lnTo>
                    <a:pt x="69" y="124"/>
                  </a:lnTo>
                  <a:lnTo>
                    <a:pt x="74" y="128"/>
                  </a:lnTo>
                  <a:lnTo>
                    <a:pt x="3" y="164"/>
                  </a:lnTo>
                  <a:cubicBezTo>
                    <a:pt x="3" y="165"/>
                    <a:pt x="2" y="167"/>
                    <a:pt x="2" y="168"/>
                  </a:cubicBezTo>
                  <a:lnTo>
                    <a:pt x="77" y="130"/>
                  </a:lnTo>
                  <a:lnTo>
                    <a:pt x="91" y="140"/>
                  </a:lnTo>
                  <a:lnTo>
                    <a:pt x="0" y="186"/>
                  </a:lnTo>
                  <a:cubicBezTo>
                    <a:pt x="0" y="187"/>
                    <a:pt x="0" y="188"/>
                    <a:pt x="0" y="190"/>
                  </a:cubicBezTo>
                  <a:lnTo>
                    <a:pt x="94" y="142"/>
                  </a:lnTo>
                  <a:lnTo>
                    <a:pt x="92" y="140"/>
                  </a:lnTo>
                  <a:lnTo>
                    <a:pt x="100" y="145"/>
                  </a:lnTo>
                  <a:lnTo>
                    <a:pt x="0" y="196"/>
                  </a:lnTo>
                  <a:cubicBezTo>
                    <a:pt x="0" y="198"/>
                    <a:pt x="0" y="199"/>
                    <a:pt x="0" y="200"/>
                  </a:cubicBezTo>
                  <a:lnTo>
                    <a:pt x="103" y="148"/>
                  </a:lnTo>
                  <a:lnTo>
                    <a:pt x="102" y="147"/>
                  </a:lnTo>
                  <a:lnTo>
                    <a:pt x="119" y="158"/>
                  </a:lnTo>
                  <a:lnTo>
                    <a:pt x="117" y="157"/>
                  </a:lnTo>
                  <a:lnTo>
                    <a:pt x="0" y="216"/>
                  </a:lnTo>
                  <a:cubicBezTo>
                    <a:pt x="0" y="217"/>
                    <a:pt x="0" y="219"/>
                    <a:pt x="1" y="220"/>
                  </a:cubicBezTo>
                  <a:lnTo>
                    <a:pt x="120" y="159"/>
                  </a:lnTo>
                  <a:lnTo>
                    <a:pt x="126" y="164"/>
                  </a:lnTo>
                  <a:lnTo>
                    <a:pt x="125" y="163"/>
                  </a:lnTo>
                  <a:lnTo>
                    <a:pt x="1" y="226"/>
                  </a:lnTo>
                  <a:cubicBezTo>
                    <a:pt x="2" y="227"/>
                    <a:pt x="2" y="228"/>
                    <a:pt x="2" y="229"/>
                  </a:cubicBezTo>
                  <a:lnTo>
                    <a:pt x="128" y="165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3" y="235"/>
                  </a:lnTo>
                  <a:cubicBezTo>
                    <a:pt x="3" y="236"/>
                    <a:pt x="3" y="238"/>
                    <a:pt x="4" y="239"/>
                  </a:cubicBezTo>
                  <a:lnTo>
                    <a:pt x="137" y="171"/>
                  </a:lnTo>
                  <a:lnTo>
                    <a:pt x="146" y="177"/>
                  </a:lnTo>
                  <a:lnTo>
                    <a:pt x="142" y="175"/>
                  </a:lnTo>
                  <a:lnTo>
                    <a:pt x="5" y="245"/>
                  </a:lnTo>
                  <a:cubicBezTo>
                    <a:pt x="5" y="246"/>
                    <a:pt x="6" y="247"/>
                    <a:pt x="6" y="248"/>
                  </a:cubicBezTo>
                  <a:lnTo>
                    <a:pt x="146" y="177"/>
                  </a:lnTo>
                  <a:lnTo>
                    <a:pt x="168" y="192"/>
                  </a:lnTo>
                  <a:lnTo>
                    <a:pt x="13" y="271"/>
                  </a:lnTo>
                  <a:cubicBezTo>
                    <a:pt x="14" y="272"/>
                    <a:pt x="14" y="273"/>
                    <a:pt x="15" y="274"/>
                  </a:cubicBezTo>
                  <a:lnTo>
                    <a:pt x="171" y="195"/>
                  </a:lnTo>
                  <a:lnTo>
                    <a:pt x="168" y="193"/>
                  </a:lnTo>
                  <a:lnTo>
                    <a:pt x="188" y="206"/>
                  </a:lnTo>
                  <a:lnTo>
                    <a:pt x="369" y="266"/>
                  </a:lnTo>
                  <a:cubicBezTo>
                    <a:pt x="398" y="167"/>
                    <a:pt x="341" y="61"/>
                    <a:pt x="241" y="2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088"/>
            <p:cNvSpPr>
              <a:spLocks/>
            </p:cNvSpPr>
            <p:nvPr/>
          </p:nvSpPr>
          <p:spPr bwMode="auto">
            <a:xfrm>
              <a:off x="8602663" y="5800725"/>
              <a:ext cx="20638" cy="57150"/>
            </a:xfrm>
            <a:custGeom>
              <a:avLst/>
              <a:gdLst>
                <a:gd name="T0" fmla="*/ 52 w 56"/>
                <a:gd name="T1" fmla="*/ 1 h 161"/>
                <a:gd name="T2" fmla="*/ 0 w 56"/>
                <a:gd name="T3" fmla="*/ 160 h 161"/>
                <a:gd name="T4" fmla="*/ 3 w 56"/>
                <a:gd name="T5" fmla="*/ 161 h 161"/>
                <a:gd name="T6" fmla="*/ 56 w 56"/>
                <a:gd name="T7" fmla="*/ 0 h 161"/>
                <a:gd name="T8" fmla="*/ 52 w 56"/>
                <a:gd name="T9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61">
                  <a:moveTo>
                    <a:pt x="52" y="1"/>
                  </a:moveTo>
                  <a:lnTo>
                    <a:pt x="0" y="160"/>
                  </a:lnTo>
                  <a:cubicBezTo>
                    <a:pt x="1" y="160"/>
                    <a:pt x="2" y="161"/>
                    <a:pt x="3" y="161"/>
                  </a:cubicBezTo>
                  <a:lnTo>
                    <a:pt x="56" y="0"/>
                  </a:lnTo>
                  <a:lnTo>
                    <a:pt x="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089"/>
            <p:cNvSpPr>
              <a:spLocks/>
            </p:cNvSpPr>
            <p:nvPr/>
          </p:nvSpPr>
          <p:spPr bwMode="auto">
            <a:xfrm>
              <a:off x="8599488" y="5800725"/>
              <a:ext cx="19050" cy="55563"/>
            </a:xfrm>
            <a:custGeom>
              <a:avLst/>
              <a:gdLst>
                <a:gd name="T0" fmla="*/ 50 w 54"/>
                <a:gd name="T1" fmla="*/ 1 h 155"/>
                <a:gd name="T2" fmla="*/ 0 w 54"/>
                <a:gd name="T3" fmla="*/ 154 h 155"/>
                <a:gd name="T4" fmla="*/ 3 w 54"/>
                <a:gd name="T5" fmla="*/ 155 h 155"/>
                <a:gd name="T6" fmla="*/ 54 w 54"/>
                <a:gd name="T7" fmla="*/ 0 h 155"/>
                <a:gd name="T8" fmla="*/ 50 w 54"/>
                <a:gd name="T9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50" y="1"/>
                  </a:moveTo>
                  <a:lnTo>
                    <a:pt x="0" y="154"/>
                  </a:lnTo>
                  <a:cubicBezTo>
                    <a:pt x="1" y="154"/>
                    <a:pt x="2" y="155"/>
                    <a:pt x="3" y="155"/>
                  </a:cubicBezTo>
                  <a:lnTo>
                    <a:pt x="54" y="0"/>
                  </a:lnTo>
                  <a:lnTo>
                    <a:pt x="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090"/>
            <p:cNvSpPr>
              <a:spLocks/>
            </p:cNvSpPr>
            <p:nvPr/>
          </p:nvSpPr>
          <p:spPr bwMode="auto">
            <a:xfrm>
              <a:off x="8612188" y="5797550"/>
              <a:ext cx="20638" cy="63500"/>
            </a:xfrm>
            <a:custGeom>
              <a:avLst/>
              <a:gdLst>
                <a:gd name="T0" fmla="*/ 60 w 60"/>
                <a:gd name="T1" fmla="*/ 0 h 176"/>
                <a:gd name="T2" fmla="*/ 57 w 60"/>
                <a:gd name="T3" fmla="*/ 0 h 176"/>
                <a:gd name="T4" fmla="*/ 0 w 60"/>
                <a:gd name="T5" fmla="*/ 175 h 176"/>
                <a:gd name="T6" fmla="*/ 3 w 60"/>
                <a:gd name="T7" fmla="*/ 176 h 176"/>
                <a:gd name="T8" fmla="*/ 60 w 6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6">
                  <a:moveTo>
                    <a:pt x="60" y="0"/>
                  </a:moveTo>
                  <a:lnTo>
                    <a:pt x="57" y="0"/>
                  </a:lnTo>
                  <a:lnTo>
                    <a:pt x="0" y="175"/>
                  </a:lnTo>
                  <a:cubicBezTo>
                    <a:pt x="1" y="175"/>
                    <a:pt x="2" y="176"/>
                    <a:pt x="3" y="176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091"/>
            <p:cNvSpPr>
              <a:spLocks/>
            </p:cNvSpPr>
            <p:nvPr/>
          </p:nvSpPr>
          <p:spPr bwMode="auto">
            <a:xfrm>
              <a:off x="8615363" y="5799137"/>
              <a:ext cx="20638" cy="63500"/>
            </a:xfrm>
            <a:custGeom>
              <a:avLst/>
              <a:gdLst>
                <a:gd name="T0" fmla="*/ 57 w 60"/>
                <a:gd name="T1" fmla="*/ 0 h 174"/>
                <a:gd name="T2" fmla="*/ 0 w 60"/>
                <a:gd name="T3" fmla="*/ 174 h 174"/>
                <a:gd name="T4" fmla="*/ 4 w 60"/>
                <a:gd name="T5" fmla="*/ 174 h 174"/>
                <a:gd name="T6" fmla="*/ 60 w 60"/>
                <a:gd name="T7" fmla="*/ 3 h 174"/>
                <a:gd name="T8" fmla="*/ 57 w 60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4">
                  <a:moveTo>
                    <a:pt x="57" y="0"/>
                  </a:moveTo>
                  <a:lnTo>
                    <a:pt x="0" y="174"/>
                  </a:lnTo>
                  <a:cubicBezTo>
                    <a:pt x="1" y="174"/>
                    <a:pt x="2" y="174"/>
                    <a:pt x="4" y="174"/>
                  </a:cubicBezTo>
                  <a:lnTo>
                    <a:pt x="60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092"/>
            <p:cNvSpPr>
              <a:spLocks/>
            </p:cNvSpPr>
            <p:nvPr/>
          </p:nvSpPr>
          <p:spPr bwMode="auto">
            <a:xfrm>
              <a:off x="8609013" y="5799137"/>
              <a:ext cx="20638" cy="61913"/>
            </a:xfrm>
            <a:custGeom>
              <a:avLst/>
              <a:gdLst>
                <a:gd name="T0" fmla="*/ 56 w 59"/>
                <a:gd name="T1" fmla="*/ 1 h 172"/>
                <a:gd name="T2" fmla="*/ 0 w 59"/>
                <a:gd name="T3" fmla="*/ 171 h 172"/>
                <a:gd name="T4" fmla="*/ 3 w 59"/>
                <a:gd name="T5" fmla="*/ 172 h 172"/>
                <a:gd name="T6" fmla="*/ 59 w 59"/>
                <a:gd name="T7" fmla="*/ 0 h 172"/>
                <a:gd name="T8" fmla="*/ 56 w 59"/>
                <a:gd name="T9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2">
                  <a:moveTo>
                    <a:pt x="56" y="1"/>
                  </a:moveTo>
                  <a:lnTo>
                    <a:pt x="0" y="171"/>
                  </a:lnTo>
                  <a:cubicBezTo>
                    <a:pt x="1" y="171"/>
                    <a:pt x="2" y="172"/>
                    <a:pt x="3" y="172"/>
                  </a:cubicBezTo>
                  <a:lnTo>
                    <a:pt x="59" y="0"/>
                  </a:lnTo>
                  <a:lnTo>
                    <a:pt x="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093"/>
            <p:cNvSpPr>
              <a:spLocks/>
            </p:cNvSpPr>
            <p:nvPr/>
          </p:nvSpPr>
          <p:spPr bwMode="auto">
            <a:xfrm>
              <a:off x="8585200" y="5803900"/>
              <a:ext cx="15875" cy="42863"/>
            </a:xfrm>
            <a:custGeom>
              <a:avLst/>
              <a:gdLst>
                <a:gd name="T0" fmla="*/ 38 w 42"/>
                <a:gd name="T1" fmla="*/ 1 h 119"/>
                <a:gd name="T2" fmla="*/ 0 w 42"/>
                <a:gd name="T3" fmla="*/ 117 h 119"/>
                <a:gd name="T4" fmla="*/ 3 w 42"/>
                <a:gd name="T5" fmla="*/ 119 h 119"/>
                <a:gd name="T6" fmla="*/ 42 w 42"/>
                <a:gd name="T7" fmla="*/ 0 h 119"/>
                <a:gd name="T8" fmla="*/ 38 w 42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9">
                  <a:moveTo>
                    <a:pt x="38" y="1"/>
                  </a:moveTo>
                  <a:lnTo>
                    <a:pt x="0" y="117"/>
                  </a:lnTo>
                  <a:cubicBezTo>
                    <a:pt x="1" y="118"/>
                    <a:pt x="2" y="119"/>
                    <a:pt x="3" y="119"/>
                  </a:cubicBezTo>
                  <a:lnTo>
                    <a:pt x="42" y="0"/>
                  </a:lnTo>
                  <a:lnTo>
                    <a:pt x="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094"/>
            <p:cNvSpPr>
              <a:spLocks/>
            </p:cNvSpPr>
            <p:nvPr/>
          </p:nvSpPr>
          <p:spPr bwMode="auto">
            <a:xfrm>
              <a:off x="8578850" y="5805487"/>
              <a:ext cx="11113" cy="33338"/>
            </a:xfrm>
            <a:custGeom>
              <a:avLst/>
              <a:gdLst>
                <a:gd name="T0" fmla="*/ 29 w 32"/>
                <a:gd name="T1" fmla="*/ 1 h 91"/>
                <a:gd name="T2" fmla="*/ 0 w 32"/>
                <a:gd name="T3" fmla="*/ 88 h 91"/>
                <a:gd name="T4" fmla="*/ 3 w 32"/>
                <a:gd name="T5" fmla="*/ 91 h 91"/>
                <a:gd name="T6" fmla="*/ 32 w 32"/>
                <a:gd name="T7" fmla="*/ 0 h 91"/>
                <a:gd name="T8" fmla="*/ 29 w 32"/>
                <a:gd name="T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1">
                  <a:moveTo>
                    <a:pt x="29" y="1"/>
                  </a:moveTo>
                  <a:lnTo>
                    <a:pt x="0" y="88"/>
                  </a:lnTo>
                  <a:cubicBezTo>
                    <a:pt x="1" y="89"/>
                    <a:pt x="2" y="90"/>
                    <a:pt x="3" y="91"/>
                  </a:cubicBezTo>
                  <a:lnTo>
                    <a:pt x="32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095"/>
            <p:cNvSpPr>
              <a:spLocks/>
            </p:cNvSpPr>
            <p:nvPr/>
          </p:nvSpPr>
          <p:spPr bwMode="auto">
            <a:xfrm>
              <a:off x="8369300" y="5826125"/>
              <a:ext cx="152400" cy="23813"/>
            </a:xfrm>
            <a:custGeom>
              <a:avLst/>
              <a:gdLst>
                <a:gd name="T0" fmla="*/ 399 w 426"/>
                <a:gd name="T1" fmla="*/ 65 h 65"/>
                <a:gd name="T2" fmla="*/ 426 w 426"/>
                <a:gd name="T3" fmla="*/ 33 h 65"/>
                <a:gd name="T4" fmla="*/ 399 w 426"/>
                <a:gd name="T5" fmla="*/ 0 h 65"/>
                <a:gd name="T6" fmla="*/ 376 w 426"/>
                <a:gd name="T7" fmla="*/ 0 h 65"/>
                <a:gd name="T8" fmla="*/ 403 w 426"/>
                <a:gd name="T9" fmla="*/ 33 h 65"/>
                <a:gd name="T10" fmla="*/ 0 w 426"/>
                <a:gd name="T11" fmla="*/ 33 h 65"/>
                <a:gd name="T12" fmla="*/ 0 w 426"/>
                <a:gd name="T13" fmla="*/ 49 h 65"/>
                <a:gd name="T14" fmla="*/ 390 w 426"/>
                <a:gd name="T15" fmla="*/ 49 h 65"/>
                <a:gd name="T16" fmla="*/ 376 w 426"/>
                <a:gd name="T17" fmla="*/ 65 h 65"/>
                <a:gd name="T18" fmla="*/ 399 w 42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65">
                  <a:moveTo>
                    <a:pt x="399" y="65"/>
                  </a:moveTo>
                  <a:lnTo>
                    <a:pt x="426" y="33"/>
                  </a:lnTo>
                  <a:lnTo>
                    <a:pt x="399" y="0"/>
                  </a:lnTo>
                  <a:lnTo>
                    <a:pt x="376" y="0"/>
                  </a:lnTo>
                  <a:lnTo>
                    <a:pt x="403" y="33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90" y="49"/>
                  </a:lnTo>
                  <a:lnTo>
                    <a:pt x="376" y="65"/>
                  </a:lnTo>
                  <a:lnTo>
                    <a:pt x="399" y="65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096"/>
            <p:cNvSpPr>
              <a:spLocks noChangeArrowheads="1"/>
            </p:cNvSpPr>
            <p:nvPr/>
          </p:nvSpPr>
          <p:spPr bwMode="auto">
            <a:xfrm>
              <a:off x="8466138" y="5768975"/>
              <a:ext cx="33338" cy="63500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097"/>
            <p:cNvSpPr>
              <a:spLocks noChangeArrowheads="1"/>
            </p:cNvSpPr>
            <p:nvPr/>
          </p:nvSpPr>
          <p:spPr bwMode="auto">
            <a:xfrm>
              <a:off x="8423275" y="5748337"/>
              <a:ext cx="33338" cy="84138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098"/>
            <p:cNvSpPr>
              <a:spLocks noChangeArrowheads="1"/>
            </p:cNvSpPr>
            <p:nvPr/>
          </p:nvSpPr>
          <p:spPr bwMode="auto">
            <a:xfrm>
              <a:off x="8378825" y="5727700"/>
              <a:ext cx="33338" cy="104775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099"/>
            <p:cNvSpPr>
              <a:spLocks noEditPoints="1"/>
            </p:cNvSpPr>
            <p:nvPr/>
          </p:nvSpPr>
          <p:spPr bwMode="auto">
            <a:xfrm>
              <a:off x="8369300" y="5894387"/>
              <a:ext cx="130175" cy="30163"/>
            </a:xfrm>
            <a:custGeom>
              <a:avLst/>
              <a:gdLst>
                <a:gd name="T0" fmla="*/ 361 w 361"/>
                <a:gd name="T1" fmla="*/ 49 h 86"/>
                <a:gd name="T2" fmla="*/ 310 w 361"/>
                <a:gd name="T3" fmla="*/ 0 h 86"/>
                <a:gd name="T4" fmla="*/ 50 w 361"/>
                <a:gd name="T5" fmla="*/ 0 h 86"/>
                <a:gd name="T6" fmla="*/ 0 w 361"/>
                <a:gd name="T7" fmla="*/ 49 h 86"/>
                <a:gd name="T8" fmla="*/ 0 w 361"/>
                <a:gd name="T9" fmla="*/ 86 h 86"/>
                <a:gd name="T10" fmla="*/ 361 w 361"/>
                <a:gd name="T11" fmla="*/ 86 h 86"/>
                <a:gd name="T12" fmla="*/ 361 w 361"/>
                <a:gd name="T13" fmla="*/ 49 h 86"/>
                <a:gd name="T14" fmla="*/ 112 w 361"/>
                <a:gd name="T15" fmla="*/ 72 h 86"/>
                <a:gd name="T16" fmla="*/ 112 w 361"/>
                <a:gd name="T17" fmla="*/ 72 h 86"/>
                <a:gd name="T18" fmla="*/ 102 w 361"/>
                <a:gd name="T19" fmla="*/ 70 h 86"/>
                <a:gd name="T20" fmla="*/ 90 w 361"/>
                <a:gd name="T21" fmla="*/ 61 h 86"/>
                <a:gd name="T22" fmla="*/ 86 w 361"/>
                <a:gd name="T23" fmla="*/ 46 h 86"/>
                <a:gd name="T24" fmla="*/ 90 w 361"/>
                <a:gd name="T25" fmla="*/ 32 h 86"/>
                <a:gd name="T26" fmla="*/ 102 w 361"/>
                <a:gd name="T27" fmla="*/ 23 h 86"/>
                <a:gd name="T28" fmla="*/ 112 w 361"/>
                <a:gd name="T29" fmla="*/ 21 h 86"/>
                <a:gd name="T30" fmla="*/ 139 w 361"/>
                <a:gd name="T31" fmla="*/ 46 h 86"/>
                <a:gd name="T32" fmla="*/ 112 w 361"/>
                <a:gd name="T33" fmla="*/ 72 h 86"/>
                <a:gd name="T34" fmla="*/ 252 w 361"/>
                <a:gd name="T35" fmla="*/ 70 h 86"/>
                <a:gd name="T36" fmla="*/ 252 w 361"/>
                <a:gd name="T37" fmla="*/ 70 h 86"/>
                <a:gd name="T38" fmla="*/ 242 w 361"/>
                <a:gd name="T39" fmla="*/ 72 h 86"/>
                <a:gd name="T40" fmla="*/ 232 w 361"/>
                <a:gd name="T41" fmla="*/ 70 h 86"/>
                <a:gd name="T42" fmla="*/ 215 w 361"/>
                <a:gd name="T43" fmla="*/ 46 h 86"/>
                <a:gd name="T44" fmla="*/ 232 w 361"/>
                <a:gd name="T45" fmla="*/ 23 h 86"/>
                <a:gd name="T46" fmla="*/ 242 w 361"/>
                <a:gd name="T47" fmla="*/ 21 h 86"/>
                <a:gd name="T48" fmla="*/ 252 w 361"/>
                <a:gd name="T49" fmla="*/ 23 h 86"/>
                <a:gd name="T50" fmla="*/ 269 w 361"/>
                <a:gd name="T51" fmla="*/ 46 h 86"/>
                <a:gd name="T52" fmla="*/ 252 w 361"/>
                <a:gd name="T5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1" h="86">
                  <a:moveTo>
                    <a:pt x="361" y="49"/>
                  </a:moveTo>
                  <a:cubicBezTo>
                    <a:pt x="361" y="22"/>
                    <a:pt x="338" y="0"/>
                    <a:pt x="310" y="0"/>
                  </a:cubicBezTo>
                  <a:lnTo>
                    <a:pt x="50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86"/>
                  </a:lnTo>
                  <a:lnTo>
                    <a:pt x="361" y="86"/>
                  </a:lnTo>
                  <a:lnTo>
                    <a:pt x="361" y="49"/>
                  </a:lnTo>
                  <a:close/>
                  <a:moveTo>
                    <a:pt x="112" y="72"/>
                  </a:moveTo>
                  <a:lnTo>
                    <a:pt x="112" y="72"/>
                  </a:lnTo>
                  <a:cubicBezTo>
                    <a:pt x="109" y="72"/>
                    <a:pt x="105" y="71"/>
                    <a:pt x="102" y="70"/>
                  </a:cubicBezTo>
                  <a:cubicBezTo>
                    <a:pt x="97" y="68"/>
                    <a:pt x="93" y="65"/>
                    <a:pt x="90" y="61"/>
                  </a:cubicBezTo>
                  <a:cubicBezTo>
                    <a:pt x="87" y="57"/>
                    <a:pt x="86" y="52"/>
                    <a:pt x="86" y="46"/>
                  </a:cubicBezTo>
                  <a:cubicBezTo>
                    <a:pt x="86" y="41"/>
                    <a:pt x="87" y="36"/>
                    <a:pt x="90" y="32"/>
                  </a:cubicBezTo>
                  <a:cubicBezTo>
                    <a:pt x="93" y="28"/>
                    <a:pt x="97" y="25"/>
                    <a:pt x="102" y="23"/>
                  </a:cubicBezTo>
                  <a:cubicBezTo>
                    <a:pt x="105" y="22"/>
                    <a:pt x="109" y="21"/>
                    <a:pt x="112" y="21"/>
                  </a:cubicBezTo>
                  <a:cubicBezTo>
                    <a:pt x="127" y="21"/>
                    <a:pt x="139" y="32"/>
                    <a:pt x="139" y="46"/>
                  </a:cubicBezTo>
                  <a:cubicBezTo>
                    <a:pt x="139" y="61"/>
                    <a:pt x="127" y="72"/>
                    <a:pt x="112" y="72"/>
                  </a:cubicBezTo>
                  <a:close/>
                  <a:moveTo>
                    <a:pt x="252" y="70"/>
                  </a:moveTo>
                  <a:lnTo>
                    <a:pt x="252" y="70"/>
                  </a:lnTo>
                  <a:cubicBezTo>
                    <a:pt x="249" y="71"/>
                    <a:pt x="246" y="72"/>
                    <a:pt x="242" y="72"/>
                  </a:cubicBezTo>
                  <a:cubicBezTo>
                    <a:pt x="238" y="72"/>
                    <a:pt x="235" y="71"/>
                    <a:pt x="232" y="70"/>
                  </a:cubicBezTo>
                  <a:cubicBezTo>
                    <a:pt x="222" y="66"/>
                    <a:pt x="215" y="57"/>
                    <a:pt x="215" y="46"/>
                  </a:cubicBezTo>
                  <a:cubicBezTo>
                    <a:pt x="215" y="36"/>
                    <a:pt x="222" y="27"/>
                    <a:pt x="232" y="23"/>
                  </a:cubicBezTo>
                  <a:cubicBezTo>
                    <a:pt x="235" y="22"/>
                    <a:pt x="238" y="21"/>
                    <a:pt x="242" y="21"/>
                  </a:cubicBezTo>
                  <a:cubicBezTo>
                    <a:pt x="246" y="21"/>
                    <a:pt x="249" y="22"/>
                    <a:pt x="252" y="23"/>
                  </a:cubicBezTo>
                  <a:cubicBezTo>
                    <a:pt x="262" y="27"/>
                    <a:pt x="269" y="36"/>
                    <a:pt x="269" y="46"/>
                  </a:cubicBezTo>
                  <a:cubicBezTo>
                    <a:pt x="269" y="57"/>
                    <a:pt x="262" y="66"/>
                    <a:pt x="252" y="70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100"/>
            <p:cNvSpPr>
              <a:spLocks noEditPoints="1"/>
            </p:cNvSpPr>
            <p:nvPr/>
          </p:nvSpPr>
          <p:spPr bwMode="auto">
            <a:xfrm>
              <a:off x="8369300" y="5932487"/>
              <a:ext cx="130175" cy="87313"/>
            </a:xfrm>
            <a:custGeom>
              <a:avLst/>
              <a:gdLst>
                <a:gd name="T0" fmla="*/ 50 w 361"/>
                <a:gd name="T1" fmla="*/ 242 h 242"/>
                <a:gd name="T2" fmla="*/ 361 w 361"/>
                <a:gd name="T3" fmla="*/ 193 h 242"/>
                <a:gd name="T4" fmla="*/ 0 w 361"/>
                <a:gd name="T5" fmla="*/ 0 h 242"/>
                <a:gd name="T6" fmla="*/ 174 w 361"/>
                <a:gd name="T7" fmla="*/ 178 h 242"/>
                <a:gd name="T8" fmla="*/ 174 w 361"/>
                <a:gd name="T9" fmla="*/ 178 h 242"/>
                <a:gd name="T10" fmla="*/ 188 w 361"/>
                <a:gd name="T11" fmla="*/ 155 h 242"/>
                <a:gd name="T12" fmla="*/ 247 w 361"/>
                <a:gd name="T13" fmla="*/ 102 h 242"/>
                <a:gd name="T14" fmla="*/ 253 w 361"/>
                <a:gd name="T15" fmla="*/ 78 h 242"/>
                <a:gd name="T16" fmla="*/ 243 w 361"/>
                <a:gd name="T17" fmla="*/ 69 h 242"/>
                <a:gd name="T18" fmla="*/ 225 w 361"/>
                <a:gd name="T19" fmla="*/ 69 h 242"/>
                <a:gd name="T20" fmla="*/ 215 w 361"/>
                <a:gd name="T21" fmla="*/ 80 h 242"/>
                <a:gd name="T22" fmla="*/ 212 w 361"/>
                <a:gd name="T23" fmla="*/ 93 h 242"/>
                <a:gd name="T24" fmla="*/ 203 w 361"/>
                <a:gd name="T25" fmla="*/ 98 h 242"/>
                <a:gd name="T26" fmla="*/ 180 w 361"/>
                <a:gd name="T27" fmla="*/ 95 h 242"/>
                <a:gd name="T28" fmla="*/ 175 w 361"/>
                <a:gd name="T29" fmla="*/ 86 h 242"/>
                <a:gd name="T30" fmla="*/ 186 w 361"/>
                <a:gd name="T31" fmla="*/ 56 h 242"/>
                <a:gd name="T32" fmla="*/ 235 w 361"/>
                <a:gd name="T33" fmla="*/ 35 h 242"/>
                <a:gd name="T34" fmla="*/ 258 w 361"/>
                <a:gd name="T35" fmla="*/ 38 h 242"/>
                <a:gd name="T36" fmla="*/ 276 w 361"/>
                <a:gd name="T37" fmla="*/ 49 h 242"/>
                <a:gd name="T38" fmla="*/ 288 w 361"/>
                <a:gd name="T39" fmla="*/ 106 h 242"/>
                <a:gd name="T40" fmla="*/ 273 w 361"/>
                <a:gd name="T41" fmla="*/ 127 h 242"/>
                <a:gd name="T42" fmla="*/ 243 w 361"/>
                <a:gd name="T43" fmla="*/ 154 h 242"/>
                <a:gd name="T44" fmla="*/ 227 w 361"/>
                <a:gd name="T45" fmla="*/ 167 h 242"/>
                <a:gd name="T46" fmla="*/ 290 w 361"/>
                <a:gd name="T47" fmla="*/ 170 h 242"/>
                <a:gd name="T48" fmla="*/ 292 w 361"/>
                <a:gd name="T49" fmla="*/ 194 h 242"/>
                <a:gd name="T50" fmla="*/ 283 w 361"/>
                <a:gd name="T51" fmla="*/ 203 h 242"/>
                <a:gd name="T52" fmla="*/ 171 w 361"/>
                <a:gd name="T53" fmla="*/ 194 h 242"/>
                <a:gd name="T54" fmla="*/ 174 w 361"/>
                <a:gd name="T55" fmla="*/ 178 h 242"/>
                <a:gd name="T56" fmla="*/ 68 w 361"/>
                <a:gd name="T57" fmla="*/ 81 h 242"/>
                <a:gd name="T58" fmla="*/ 99 w 361"/>
                <a:gd name="T59" fmla="*/ 57 h 242"/>
                <a:gd name="T60" fmla="*/ 122 w 361"/>
                <a:gd name="T61" fmla="*/ 35 h 242"/>
                <a:gd name="T62" fmla="*/ 141 w 361"/>
                <a:gd name="T63" fmla="*/ 38 h 242"/>
                <a:gd name="T64" fmla="*/ 144 w 361"/>
                <a:gd name="T65" fmla="*/ 194 h 242"/>
                <a:gd name="T66" fmla="*/ 134 w 361"/>
                <a:gd name="T67" fmla="*/ 203 h 242"/>
                <a:gd name="T68" fmla="*/ 109 w 361"/>
                <a:gd name="T69" fmla="*/ 200 h 242"/>
                <a:gd name="T70" fmla="*/ 106 w 361"/>
                <a:gd name="T71" fmla="*/ 95 h 242"/>
                <a:gd name="T72" fmla="*/ 91 w 361"/>
                <a:gd name="T73" fmla="*/ 103 h 242"/>
                <a:gd name="T74" fmla="*/ 72 w 361"/>
                <a:gd name="T75" fmla="*/ 106 h 242"/>
                <a:gd name="T76" fmla="*/ 68 w 361"/>
                <a:gd name="T77" fmla="*/ 8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242">
                  <a:moveTo>
                    <a:pt x="0" y="193"/>
                  </a:moveTo>
                  <a:cubicBezTo>
                    <a:pt x="0" y="220"/>
                    <a:pt x="22" y="242"/>
                    <a:pt x="50" y="242"/>
                  </a:cubicBezTo>
                  <a:lnTo>
                    <a:pt x="310" y="242"/>
                  </a:lnTo>
                  <a:cubicBezTo>
                    <a:pt x="338" y="242"/>
                    <a:pt x="361" y="220"/>
                    <a:pt x="361" y="193"/>
                  </a:cubicBezTo>
                  <a:lnTo>
                    <a:pt x="361" y="0"/>
                  </a:lnTo>
                  <a:lnTo>
                    <a:pt x="0" y="0"/>
                  </a:lnTo>
                  <a:lnTo>
                    <a:pt x="0" y="193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4" y="178"/>
                    <a:pt x="174" y="178"/>
                    <a:pt x="174" y="178"/>
                  </a:cubicBezTo>
                  <a:lnTo>
                    <a:pt x="174" y="178"/>
                  </a:lnTo>
                  <a:cubicBezTo>
                    <a:pt x="177" y="170"/>
                    <a:pt x="182" y="162"/>
                    <a:pt x="188" y="155"/>
                  </a:cubicBezTo>
                  <a:cubicBezTo>
                    <a:pt x="195" y="148"/>
                    <a:pt x="203" y="140"/>
                    <a:pt x="214" y="132"/>
                  </a:cubicBezTo>
                  <a:cubicBezTo>
                    <a:pt x="231" y="119"/>
                    <a:pt x="242" y="108"/>
                    <a:pt x="247" y="102"/>
                  </a:cubicBezTo>
                  <a:cubicBezTo>
                    <a:pt x="252" y="95"/>
                    <a:pt x="254" y="89"/>
                    <a:pt x="254" y="85"/>
                  </a:cubicBezTo>
                  <a:cubicBezTo>
                    <a:pt x="254" y="82"/>
                    <a:pt x="254" y="80"/>
                    <a:pt x="253" y="78"/>
                  </a:cubicBezTo>
                  <a:cubicBezTo>
                    <a:pt x="252" y="76"/>
                    <a:pt x="251" y="75"/>
                    <a:pt x="249" y="73"/>
                  </a:cubicBezTo>
                  <a:cubicBezTo>
                    <a:pt x="247" y="71"/>
                    <a:pt x="245" y="70"/>
                    <a:pt x="243" y="69"/>
                  </a:cubicBezTo>
                  <a:cubicBezTo>
                    <a:pt x="240" y="68"/>
                    <a:pt x="238" y="68"/>
                    <a:pt x="234" y="68"/>
                  </a:cubicBezTo>
                  <a:cubicBezTo>
                    <a:pt x="230" y="68"/>
                    <a:pt x="228" y="68"/>
                    <a:pt x="225" y="69"/>
                  </a:cubicBezTo>
                  <a:cubicBezTo>
                    <a:pt x="223" y="70"/>
                    <a:pt x="221" y="72"/>
                    <a:pt x="219" y="73"/>
                  </a:cubicBezTo>
                  <a:cubicBezTo>
                    <a:pt x="217" y="75"/>
                    <a:pt x="216" y="77"/>
                    <a:pt x="215" y="80"/>
                  </a:cubicBezTo>
                  <a:cubicBezTo>
                    <a:pt x="214" y="82"/>
                    <a:pt x="213" y="85"/>
                    <a:pt x="213" y="89"/>
                  </a:cubicBezTo>
                  <a:cubicBezTo>
                    <a:pt x="213" y="90"/>
                    <a:pt x="213" y="91"/>
                    <a:pt x="212" y="93"/>
                  </a:cubicBezTo>
                  <a:cubicBezTo>
                    <a:pt x="212" y="94"/>
                    <a:pt x="211" y="95"/>
                    <a:pt x="210" y="96"/>
                  </a:cubicBezTo>
                  <a:cubicBezTo>
                    <a:pt x="208" y="97"/>
                    <a:pt x="205" y="98"/>
                    <a:pt x="203" y="98"/>
                  </a:cubicBezTo>
                  <a:lnTo>
                    <a:pt x="183" y="96"/>
                  </a:lnTo>
                  <a:cubicBezTo>
                    <a:pt x="182" y="96"/>
                    <a:pt x="181" y="95"/>
                    <a:pt x="180" y="95"/>
                  </a:cubicBezTo>
                  <a:cubicBezTo>
                    <a:pt x="178" y="94"/>
                    <a:pt x="176" y="92"/>
                    <a:pt x="175" y="90"/>
                  </a:cubicBezTo>
                  <a:cubicBezTo>
                    <a:pt x="175" y="89"/>
                    <a:pt x="175" y="87"/>
                    <a:pt x="175" y="86"/>
                  </a:cubicBezTo>
                  <a:cubicBezTo>
                    <a:pt x="176" y="78"/>
                    <a:pt x="178" y="71"/>
                    <a:pt x="181" y="65"/>
                  </a:cubicBezTo>
                  <a:cubicBezTo>
                    <a:pt x="182" y="62"/>
                    <a:pt x="184" y="59"/>
                    <a:pt x="186" y="56"/>
                  </a:cubicBezTo>
                  <a:cubicBezTo>
                    <a:pt x="188" y="53"/>
                    <a:pt x="191" y="50"/>
                    <a:pt x="193" y="48"/>
                  </a:cubicBezTo>
                  <a:cubicBezTo>
                    <a:pt x="204" y="39"/>
                    <a:pt x="218" y="35"/>
                    <a:pt x="235" y="35"/>
                  </a:cubicBezTo>
                  <a:cubicBezTo>
                    <a:pt x="239" y="35"/>
                    <a:pt x="243" y="35"/>
                    <a:pt x="247" y="36"/>
                  </a:cubicBezTo>
                  <a:cubicBezTo>
                    <a:pt x="250" y="36"/>
                    <a:pt x="254" y="37"/>
                    <a:pt x="258" y="38"/>
                  </a:cubicBezTo>
                  <a:cubicBezTo>
                    <a:pt x="261" y="40"/>
                    <a:pt x="264" y="41"/>
                    <a:pt x="268" y="43"/>
                  </a:cubicBezTo>
                  <a:cubicBezTo>
                    <a:pt x="271" y="45"/>
                    <a:pt x="274" y="47"/>
                    <a:pt x="276" y="49"/>
                  </a:cubicBezTo>
                  <a:cubicBezTo>
                    <a:pt x="287" y="59"/>
                    <a:pt x="292" y="71"/>
                    <a:pt x="292" y="85"/>
                  </a:cubicBezTo>
                  <a:cubicBezTo>
                    <a:pt x="292" y="92"/>
                    <a:pt x="291" y="100"/>
                    <a:pt x="288" y="106"/>
                  </a:cubicBezTo>
                  <a:cubicBezTo>
                    <a:pt x="286" y="110"/>
                    <a:pt x="284" y="113"/>
                    <a:pt x="282" y="117"/>
                  </a:cubicBezTo>
                  <a:cubicBezTo>
                    <a:pt x="279" y="120"/>
                    <a:pt x="277" y="124"/>
                    <a:pt x="273" y="127"/>
                  </a:cubicBezTo>
                  <a:cubicBezTo>
                    <a:pt x="272" y="129"/>
                    <a:pt x="270" y="131"/>
                    <a:pt x="268" y="133"/>
                  </a:cubicBezTo>
                  <a:cubicBezTo>
                    <a:pt x="262" y="139"/>
                    <a:pt x="253" y="146"/>
                    <a:pt x="243" y="154"/>
                  </a:cubicBezTo>
                  <a:cubicBezTo>
                    <a:pt x="237" y="159"/>
                    <a:pt x="233" y="163"/>
                    <a:pt x="229" y="166"/>
                  </a:cubicBezTo>
                  <a:cubicBezTo>
                    <a:pt x="229" y="166"/>
                    <a:pt x="228" y="167"/>
                    <a:pt x="227" y="167"/>
                  </a:cubicBezTo>
                  <a:lnTo>
                    <a:pt x="283" y="167"/>
                  </a:lnTo>
                  <a:cubicBezTo>
                    <a:pt x="285" y="167"/>
                    <a:pt x="288" y="168"/>
                    <a:pt x="290" y="170"/>
                  </a:cubicBezTo>
                  <a:cubicBezTo>
                    <a:pt x="291" y="171"/>
                    <a:pt x="292" y="174"/>
                    <a:pt x="292" y="176"/>
                  </a:cubicBezTo>
                  <a:lnTo>
                    <a:pt x="292" y="194"/>
                  </a:lnTo>
                  <a:cubicBezTo>
                    <a:pt x="292" y="196"/>
                    <a:pt x="291" y="198"/>
                    <a:pt x="290" y="200"/>
                  </a:cubicBezTo>
                  <a:cubicBezTo>
                    <a:pt x="288" y="202"/>
                    <a:pt x="285" y="203"/>
                    <a:pt x="283" y="203"/>
                  </a:cubicBezTo>
                  <a:lnTo>
                    <a:pt x="181" y="203"/>
                  </a:lnTo>
                  <a:cubicBezTo>
                    <a:pt x="176" y="203"/>
                    <a:pt x="172" y="199"/>
                    <a:pt x="171" y="194"/>
                  </a:cubicBezTo>
                  <a:cubicBezTo>
                    <a:pt x="171" y="194"/>
                    <a:pt x="171" y="193"/>
                    <a:pt x="171" y="193"/>
                  </a:cubicBezTo>
                  <a:cubicBezTo>
                    <a:pt x="171" y="188"/>
                    <a:pt x="172" y="183"/>
                    <a:pt x="174" y="178"/>
                  </a:cubicBezTo>
                  <a:close/>
                  <a:moveTo>
                    <a:pt x="68" y="81"/>
                  </a:moveTo>
                  <a:lnTo>
                    <a:pt x="68" y="81"/>
                  </a:lnTo>
                  <a:cubicBezTo>
                    <a:pt x="68" y="78"/>
                    <a:pt x="70" y="75"/>
                    <a:pt x="74" y="73"/>
                  </a:cubicBezTo>
                  <a:cubicBezTo>
                    <a:pt x="83" y="69"/>
                    <a:pt x="92" y="63"/>
                    <a:pt x="99" y="57"/>
                  </a:cubicBezTo>
                  <a:cubicBezTo>
                    <a:pt x="107" y="51"/>
                    <a:pt x="111" y="45"/>
                    <a:pt x="114" y="40"/>
                  </a:cubicBezTo>
                  <a:cubicBezTo>
                    <a:pt x="115" y="37"/>
                    <a:pt x="119" y="35"/>
                    <a:pt x="122" y="35"/>
                  </a:cubicBezTo>
                  <a:lnTo>
                    <a:pt x="134" y="35"/>
                  </a:lnTo>
                  <a:cubicBezTo>
                    <a:pt x="137" y="35"/>
                    <a:pt x="139" y="36"/>
                    <a:pt x="141" y="38"/>
                  </a:cubicBezTo>
                  <a:cubicBezTo>
                    <a:pt x="143" y="39"/>
                    <a:pt x="144" y="41"/>
                    <a:pt x="144" y="44"/>
                  </a:cubicBezTo>
                  <a:lnTo>
                    <a:pt x="144" y="194"/>
                  </a:lnTo>
                  <a:cubicBezTo>
                    <a:pt x="144" y="196"/>
                    <a:pt x="143" y="198"/>
                    <a:pt x="141" y="200"/>
                  </a:cubicBezTo>
                  <a:cubicBezTo>
                    <a:pt x="139" y="202"/>
                    <a:pt x="137" y="203"/>
                    <a:pt x="134" y="203"/>
                  </a:cubicBezTo>
                  <a:lnTo>
                    <a:pt x="115" y="203"/>
                  </a:lnTo>
                  <a:cubicBezTo>
                    <a:pt x="113" y="203"/>
                    <a:pt x="111" y="202"/>
                    <a:pt x="109" y="200"/>
                  </a:cubicBezTo>
                  <a:cubicBezTo>
                    <a:pt x="107" y="198"/>
                    <a:pt x="106" y="196"/>
                    <a:pt x="106" y="194"/>
                  </a:cubicBezTo>
                  <a:lnTo>
                    <a:pt x="106" y="95"/>
                  </a:lnTo>
                  <a:cubicBezTo>
                    <a:pt x="105" y="96"/>
                    <a:pt x="104" y="97"/>
                    <a:pt x="102" y="97"/>
                  </a:cubicBezTo>
                  <a:cubicBezTo>
                    <a:pt x="98" y="99"/>
                    <a:pt x="95" y="101"/>
                    <a:pt x="91" y="103"/>
                  </a:cubicBezTo>
                  <a:cubicBezTo>
                    <a:pt x="87" y="105"/>
                    <a:pt x="84" y="106"/>
                    <a:pt x="81" y="107"/>
                  </a:cubicBezTo>
                  <a:cubicBezTo>
                    <a:pt x="78" y="108"/>
                    <a:pt x="75" y="108"/>
                    <a:pt x="72" y="106"/>
                  </a:cubicBezTo>
                  <a:cubicBezTo>
                    <a:pt x="70" y="105"/>
                    <a:pt x="68" y="102"/>
                    <a:pt x="68" y="99"/>
                  </a:cubicBezTo>
                  <a:lnTo>
                    <a:pt x="68" y="81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101"/>
            <p:cNvSpPr>
              <a:spLocks/>
            </p:cNvSpPr>
            <p:nvPr/>
          </p:nvSpPr>
          <p:spPr bwMode="auto">
            <a:xfrm>
              <a:off x="8569325" y="5795962"/>
              <a:ext cx="269875" cy="423863"/>
            </a:xfrm>
            <a:custGeom>
              <a:avLst/>
              <a:gdLst>
                <a:gd name="T0" fmla="*/ 708 w 747"/>
                <a:gd name="T1" fmla="*/ 398 h 1173"/>
                <a:gd name="T2" fmla="*/ 683 w 747"/>
                <a:gd name="T3" fmla="*/ 398 h 1173"/>
                <a:gd name="T4" fmla="*/ 643 w 747"/>
                <a:gd name="T5" fmla="*/ 447 h 1173"/>
                <a:gd name="T6" fmla="*/ 643 w 747"/>
                <a:gd name="T7" fmla="*/ 557 h 1173"/>
                <a:gd name="T8" fmla="*/ 595 w 747"/>
                <a:gd name="T9" fmla="*/ 557 h 1173"/>
                <a:gd name="T10" fmla="*/ 595 w 747"/>
                <a:gd name="T11" fmla="*/ 372 h 1173"/>
                <a:gd name="T12" fmla="*/ 549 w 747"/>
                <a:gd name="T13" fmla="*/ 323 h 1173"/>
                <a:gd name="T14" fmla="*/ 519 w 747"/>
                <a:gd name="T15" fmla="*/ 323 h 1173"/>
                <a:gd name="T16" fmla="*/ 474 w 747"/>
                <a:gd name="T17" fmla="*/ 372 h 1173"/>
                <a:gd name="T18" fmla="*/ 474 w 747"/>
                <a:gd name="T19" fmla="*/ 557 h 1173"/>
                <a:gd name="T20" fmla="*/ 444 w 747"/>
                <a:gd name="T21" fmla="*/ 557 h 1173"/>
                <a:gd name="T22" fmla="*/ 444 w 747"/>
                <a:gd name="T23" fmla="*/ 305 h 1173"/>
                <a:gd name="T24" fmla="*/ 392 w 747"/>
                <a:gd name="T25" fmla="*/ 256 h 1173"/>
                <a:gd name="T26" fmla="*/ 358 w 747"/>
                <a:gd name="T27" fmla="*/ 256 h 1173"/>
                <a:gd name="T28" fmla="*/ 306 w 747"/>
                <a:gd name="T29" fmla="*/ 305 h 1173"/>
                <a:gd name="T30" fmla="*/ 306 w 747"/>
                <a:gd name="T31" fmla="*/ 557 h 1173"/>
                <a:gd name="T32" fmla="*/ 273 w 747"/>
                <a:gd name="T33" fmla="*/ 557 h 1173"/>
                <a:gd name="T34" fmla="*/ 273 w 747"/>
                <a:gd name="T35" fmla="*/ 49 h 1173"/>
                <a:gd name="T36" fmla="*/ 217 w 747"/>
                <a:gd name="T37" fmla="*/ 0 h 1173"/>
                <a:gd name="T38" fmla="*/ 182 w 747"/>
                <a:gd name="T39" fmla="*/ 0 h 1173"/>
                <a:gd name="T40" fmla="*/ 126 w 747"/>
                <a:gd name="T41" fmla="*/ 49 h 1173"/>
                <a:gd name="T42" fmla="*/ 126 w 747"/>
                <a:gd name="T43" fmla="*/ 557 h 1173"/>
                <a:gd name="T44" fmla="*/ 73 w 747"/>
                <a:gd name="T45" fmla="*/ 557 h 1173"/>
                <a:gd name="T46" fmla="*/ 23 w 747"/>
                <a:gd name="T47" fmla="*/ 633 h 1173"/>
                <a:gd name="T48" fmla="*/ 17 w 747"/>
                <a:gd name="T49" fmla="*/ 865 h 1173"/>
                <a:gd name="T50" fmla="*/ 74 w 747"/>
                <a:gd name="T51" fmla="*/ 1097 h 1173"/>
                <a:gd name="T52" fmla="*/ 124 w 747"/>
                <a:gd name="T53" fmla="*/ 1173 h 1173"/>
                <a:gd name="T54" fmla="*/ 284 w 747"/>
                <a:gd name="T55" fmla="*/ 1173 h 1173"/>
                <a:gd name="T56" fmla="*/ 295 w 747"/>
                <a:gd name="T57" fmla="*/ 1173 h 1173"/>
                <a:gd name="T58" fmla="*/ 697 w 747"/>
                <a:gd name="T59" fmla="*/ 1173 h 1173"/>
                <a:gd name="T60" fmla="*/ 747 w 747"/>
                <a:gd name="T61" fmla="*/ 1097 h 1173"/>
                <a:gd name="T62" fmla="*/ 747 w 747"/>
                <a:gd name="T63" fmla="*/ 996 h 1173"/>
                <a:gd name="T64" fmla="*/ 747 w 747"/>
                <a:gd name="T65" fmla="*/ 633 h 1173"/>
                <a:gd name="T66" fmla="*/ 747 w 747"/>
                <a:gd name="T67" fmla="*/ 447 h 1173"/>
                <a:gd name="T68" fmla="*/ 708 w 747"/>
                <a:gd name="T69" fmla="*/ 39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7" h="1173">
                  <a:moveTo>
                    <a:pt x="708" y="398"/>
                  </a:moveTo>
                  <a:lnTo>
                    <a:pt x="683" y="398"/>
                  </a:lnTo>
                  <a:cubicBezTo>
                    <a:pt x="661" y="398"/>
                    <a:pt x="643" y="420"/>
                    <a:pt x="643" y="447"/>
                  </a:cubicBezTo>
                  <a:lnTo>
                    <a:pt x="643" y="557"/>
                  </a:lnTo>
                  <a:lnTo>
                    <a:pt x="595" y="557"/>
                  </a:lnTo>
                  <a:lnTo>
                    <a:pt x="595" y="372"/>
                  </a:lnTo>
                  <a:cubicBezTo>
                    <a:pt x="595" y="345"/>
                    <a:pt x="574" y="323"/>
                    <a:pt x="549" y="323"/>
                  </a:cubicBezTo>
                  <a:lnTo>
                    <a:pt x="519" y="323"/>
                  </a:lnTo>
                  <a:cubicBezTo>
                    <a:pt x="494" y="323"/>
                    <a:pt x="474" y="345"/>
                    <a:pt x="474" y="372"/>
                  </a:cubicBezTo>
                  <a:lnTo>
                    <a:pt x="474" y="557"/>
                  </a:lnTo>
                  <a:lnTo>
                    <a:pt x="444" y="557"/>
                  </a:lnTo>
                  <a:lnTo>
                    <a:pt x="444" y="305"/>
                  </a:lnTo>
                  <a:cubicBezTo>
                    <a:pt x="444" y="278"/>
                    <a:pt x="421" y="256"/>
                    <a:pt x="392" y="256"/>
                  </a:cubicBezTo>
                  <a:lnTo>
                    <a:pt x="358" y="256"/>
                  </a:lnTo>
                  <a:cubicBezTo>
                    <a:pt x="329" y="256"/>
                    <a:pt x="306" y="278"/>
                    <a:pt x="306" y="305"/>
                  </a:cubicBezTo>
                  <a:lnTo>
                    <a:pt x="306" y="557"/>
                  </a:lnTo>
                  <a:lnTo>
                    <a:pt x="273" y="557"/>
                  </a:lnTo>
                  <a:lnTo>
                    <a:pt x="273" y="49"/>
                  </a:lnTo>
                  <a:cubicBezTo>
                    <a:pt x="273" y="22"/>
                    <a:pt x="248" y="0"/>
                    <a:pt x="217" y="0"/>
                  </a:cubicBezTo>
                  <a:lnTo>
                    <a:pt x="182" y="0"/>
                  </a:lnTo>
                  <a:cubicBezTo>
                    <a:pt x="151" y="0"/>
                    <a:pt x="126" y="22"/>
                    <a:pt x="126" y="49"/>
                  </a:cubicBezTo>
                  <a:lnTo>
                    <a:pt x="126" y="557"/>
                  </a:lnTo>
                  <a:lnTo>
                    <a:pt x="73" y="557"/>
                  </a:lnTo>
                  <a:cubicBezTo>
                    <a:pt x="45" y="557"/>
                    <a:pt x="23" y="591"/>
                    <a:pt x="23" y="633"/>
                  </a:cubicBezTo>
                  <a:cubicBezTo>
                    <a:pt x="23" y="633"/>
                    <a:pt x="0" y="798"/>
                    <a:pt x="17" y="865"/>
                  </a:cubicBezTo>
                  <a:cubicBezTo>
                    <a:pt x="34" y="932"/>
                    <a:pt x="74" y="1097"/>
                    <a:pt x="74" y="1097"/>
                  </a:cubicBezTo>
                  <a:cubicBezTo>
                    <a:pt x="74" y="1139"/>
                    <a:pt x="97" y="1173"/>
                    <a:pt x="124" y="1173"/>
                  </a:cubicBezTo>
                  <a:lnTo>
                    <a:pt x="284" y="1173"/>
                  </a:lnTo>
                  <a:lnTo>
                    <a:pt x="295" y="1173"/>
                  </a:lnTo>
                  <a:lnTo>
                    <a:pt x="697" y="1173"/>
                  </a:lnTo>
                  <a:cubicBezTo>
                    <a:pt x="725" y="1173"/>
                    <a:pt x="747" y="1139"/>
                    <a:pt x="747" y="1097"/>
                  </a:cubicBezTo>
                  <a:lnTo>
                    <a:pt x="747" y="996"/>
                  </a:lnTo>
                  <a:lnTo>
                    <a:pt x="747" y="633"/>
                  </a:lnTo>
                  <a:lnTo>
                    <a:pt x="747" y="447"/>
                  </a:lnTo>
                  <a:cubicBezTo>
                    <a:pt x="747" y="420"/>
                    <a:pt x="729" y="398"/>
                    <a:pt x="708" y="39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102"/>
            <p:cNvSpPr>
              <a:spLocks/>
            </p:cNvSpPr>
            <p:nvPr/>
          </p:nvSpPr>
          <p:spPr bwMode="auto">
            <a:xfrm>
              <a:off x="8307388" y="5499100"/>
              <a:ext cx="455613" cy="609600"/>
            </a:xfrm>
            <a:custGeom>
              <a:avLst/>
              <a:gdLst>
                <a:gd name="T0" fmla="*/ 714 w 1267"/>
                <a:gd name="T1" fmla="*/ 1532 h 1693"/>
                <a:gd name="T2" fmla="*/ 99 w 1267"/>
                <a:gd name="T3" fmla="*/ 1531 h 1693"/>
                <a:gd name="T4" fmla="*/ 99 w 1267"/>
                <a:gd name="T5" fmla="*/ 113 h 1693"/>
                <a:gd name="T6" fmla="*/ 1165 w 1267"/>
                <a:gd name="T7" fmla="*/ 113 h 1693"/>
                <a:gd name="T8" fmla="*/ 1165 w 1267"/>
                <a:gd name="T9" fmla="*/ 1054 h 1693"/>
                <a:gd name="T10" fmla="*/ 1207 w 1267"/>
                <a:gd name="T11" fmla="*/ 1118 h 1693"/>
                <a:gd name="T12" fmla="*/ 1267 w 1267"/>
                <a:gd name="T13" fmla="*/ 1122 h 1693"/>
                <a:gd name="T14" fmla="*/ 1267 w 1267"/>
                <a:gd name="T15" fmla="*/ 73 h 1693"/>
                <a:gd name="T16" fmla="*/ 1191 w 1267"/>
                <a:gd name="T17" fmla="*/ 0 h 1693"/>
                <a:gd name="T18" fmla="*/ 76 w 1267"/>
                <a:gd name="T19" fmla="*/ 0 h 1693"/>
                <a:gd name="T20" fmla="*/ 61 w 1267"/>
                <a:gd name="T21" fmla="*/ 1 h 1693"/>
                <a:gd name="T22" fmla="*/ 0 w 1267"/>
                <a:gd name="T23" fmla="*/ 73 h 1693"/>
                <a:gd name="T24" fmla="*/ 0 w 1267"/>
                <a:gd name="T25" fmla="*/ 1619 h 1693"/>
                <a:gd name="T26" fmla="*/ 61 w 1267"/>
                <a:gd name="T27" fmla="*/ 1691 h 1693"/>
                <a:gd name="T28" fmla="*/ 76 w 1267"/>
                <a:gd name="T29" fmla="*/ 1693 h 1693"/>
                <a:gd name="T30" fmla="*/ 717 w 1267"/>
                <a:gd name="T31" fmla="*/ 1692 h 1693"/>
                <a:gd name="T32" fmla="*/ 704 w 1267"/>
                <a:gd name="T33" fmla="*/ 1636 h 1693"/>
                <a:gd name="T34" fmla="*/ 714 w 1267"/>
                <a:gd name="T35" fmla="*/ 1532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1693">
                  <a:moveTo>
                    <a:pt x="714" y="1532"/>
                  </a:moveTo>
                  <a:lnTo>
                    <a:pt x="99" y="1531"/>
                  </a:lnTo>
                  <a:lnTo>
                    <a:pt x="99" y="113"/>
                  </a:lnTo>
                  <a:lnTo>
                    <a:pt x="1165" y="113"/>
                  </a:lnTo>
                  <a:lnTo>
                    <a:pt x="1165" y="1054"/>
                  </a:lnTo>
                  <a:cubicBezTo>
                    <a:pt x="1186" y="1073"/>
                    <a:pt x="1207" y="1105"/>
                    <a:pt x="1207" y="1118"/>
                  </a:cubicBezTo>
                  <a:cubicBezTo>
                    <a:pt x="1207" y="1133"/>
                    <a:pt x="1218" y="1101"/>
                    <a:pt x="1267" y="1122"/>
                  </a:cubicBezTo>
                  <a:lnTo>
                    <a:pt x="1267" y="73"/>
                  </a:lnTo>
                  <a:cubicBezTo>
                    <a:pt x="1267" y="32"/>
                    <a:pt x="1233" y="0"/>
                    <a:pt x="1191" y="0"/>
                  </a:cubicBezTo>
                  <a:lnTo>
                    <a:pt x="76" y="0"/>
                  </a:lnTo>
                  <a:cubicBezTo>
                    <a:pt x="71" y="0"/>
                    <a:pt x="66" y="0"/>
                    <a:pt x="61" y="1"/>
                  </a:cubicBezTo>
                  <a:cubicBezTo>
                    <a:pt x="26" y="8"/>
                    <a:pt x="0" y="38"/>
                    <a:pt x="0" y="73"/>
                  </a:cubicBezTo>
                  <a:lnTo>
                    <a:pt x="0" y="1619"/>
                  </a:lnTo>
                  <a:cubicBezTo>
                    <a:pt x="0" y="1655"/>
                    <a:pt x="26" y="1684"/>
                    <a:pt x="61" y="1691"/>
                  </a:cubicBezTo>
                  <a:cubicBezTo>
                    <a:pt x="66" y="1692"/>
                    <a:pt x="71" y="1693"/>
                    <a:pt x="76" y="1693"/>
                  </a:cubicBezTo>
                  <a:lnTo>
                    <a:pt x="717" y="1692"/>
                  </a:lnTo>
                  <a:cubicBezTo>
                    <a:pt x="704" y="1651"/>
                    <a:pt x="704" y="1636"/>
                    <a:pt x="704" y="1636"/>
                  </a:cubicBezTo>
                  <a:lnTo>
                    <a:pt x="714" y="1532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05" y="823858"/>
            <a:ext cx="554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Скругленный прямоугольник 162"/>
          <p:cNvSpPr/>
          <p:nvPr/>
        </p:nvSpPr>
        <p:spPr>
          <a:xfrm>
            <a:off x="384682" y="3547155"/>
            <a:ext cx="3185832" cy="1055608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Отчетность о выполнении нормативов утилизации отходов от использования  товаров (отчетность, декларация, расчет)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5875987" y="1675487"/>
            <a:ext cx="2626476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Декларация о плате за НВОС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5991355" y="2571750"/>
            <a:ext cx="2423904" cy="307777"/>
          </a:xfrm>
          <a:prstGeom prst="roundRect">
            <a:avLst>
              <a:gd name="adj" fmla="val 0"/>
            </a:avLst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ТП воздух</a:t>
            </a: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384681" y="1702865"/>
            <a:ext cx="2563232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ТП отходы</a:t>
            </a:r>
          </a:p>
        </p:txBody>
      </p:sp>
      <p:grpSp>
        <p:nvGrpSpPr>
          <p:cNvPr id="169" name="Группа 21"/>
          <p:cNvGrpSpPr/>
          <p:nvPr/>
        </p:nvGrpSpPr>
        <p:grpSpPr>
          <a:xfrm>
            <a:off x="4171939" y="3421201"/>
            <a:ext cx="1819416" cy="1187771"/>
            <a:chOff x="2084388" y="-100013"/>
            <a:chExt cx="612775" cy="504826"/>
          </a:xfrm>
          <a:solidFill>
            <a:srgbClr val="0BC1C5"/>
          </a:solidFill>
        </p:grpSpPr>
        <p:sp>
          <p:nvSpPr>
            <p:cNvPr id="170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057071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989891" y="529798"/>
            <a:ext cx="3541486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Декларация о плате за негативное воздействие на окружающую среду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4682" y="1506433"/>
            <a:ext cx="3975807" cy="3200876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предоставляют юридические лица и индивидуальные предприниматели, осуществляющие на территории Российской Федерации, континентальном шельфе Российской Федерации и в исключительной экономической зоне Российской Федерации хозяйственную и (или) иную деятельность, оказывающую негативное воздействие на окружающую среду, за исключением юридических лиц и индивидуальных предпринимателей, осуществляющих хозяйственную и (или) иную деятельность </a:t>
            </a: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исключительно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объектах IV категории.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5113302" y="1665180"/>
            <a:ext cx="3398686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 Росприроднадзора по месту нахождения объектов НВОС</a:t>
            </a:r>
          </a:p>
        </p:txBody>
      </p:sp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714976"/>
            <a:ext cx="755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Скругленный прямоугольник 181"/>
          <p:cNvSpPr/>
          <p:nvPr/>
        </p:nvSpPr>
        <p:spPr>
          <a:xfrm>
            <a:off x="5102825" y="3593952"/>
            <a:ext cx="3541486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форме в соответствии с Приказом  Минприроды России от 10.12.2020 N 1043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613389" y="1814086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Стрелка вправо 183"/>
          <p:cNvSpPr/>
          <p:nvPr/>
        </p:nvSpPr>
        <p:spPr>
          <a:xfrm>
            <a:off x="4586514" y="3661524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74405" y="1433409"/>
            <a:ext cx="54000" cy="27935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E9D5B9A-6768-4E1F-97D0-F5D76753AFBE}"/>
              </a:ext>
            </a:extLst>
          </p:cNvPr>
          <p:cNvSpPr/>
          <p:nvPr/>
        </p:nvSpPr>
        <p:spPr>
          <a:xfrm rot="2305262">
            <a:off x="2573845" y="880975"/>
            <a:ext cx="252819" cy="613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36707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714976"/>
            <a:ext cx="755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344B67-7829-4884-A490-3FF02A253B39}"/>
              </a:ext>
            </a:extLst>
          </p:cNvPr>
          <p:cNvSpPr txBox="1"/>
          <p:nvPr/>
        </p:nvSpPr>
        <p:spPr>
          <a:xfrm>
            <a:off x="1506071" y="395620"/>
            <a:ext cx="6447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Сроки сдачи декларации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7E83CD-DAFA-4AEA-A0E6-95BC42FBC887}"/>
              </a:ext>
            </a:extLst>
          </p:cNvPr>
          <p:cNvSpPr txBox="1"/>
          <p:nvPr/>
        </p:nvSpPr>
        <p:spPr>
          <a:xfrm>
            <a:off x="1316544" y="2248584"/>
            <a:ext cx="25280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Первичная декларация - не позднее 10-го марта года, следующего за отчетным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D1E06-D1D7-4A4F-B4FA-9A7C4A3A5088}"/>
              </a:ext>
            </a:extLst>
          </p:cNvPr>
          <p:cNvSpPr txBox="1"/>
          <p:nvPr/>
        </p:nvSpPr>
        <p:spPr>
          <a:xfrm>
            <a:off x="4524933" y="1971586"/>
            <a:ext cx="30390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Уточненная декларация за данный отчетный год - в течение трех лет после представления первичной декларации (но не позднее 10-го марта)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05F9E6F1-7FDD-4B48-886B-685235ECC4E6}"/>
              </a:ext>
            </a:extLst>
          </p:cNvPr>
          <p:cNvSpPr/>
          <p:nvPr/>
        </p:nvSpPr>
        <p:spPr>
          <a:xfrm>
            <a:off x="2235304" y="16746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2F318620-6360-48A8-A603-331A2ED07916}"/>
              </a:ext>
            </a:extLst>
          </p:cNvPr>
          <p:cNvSpPr/>
          <p:nvPr/>
        </p:nvSpPr>
        <p:spPr>
          <a:xfrm>
            <a:off x="5452782" y="16746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03C1C158-1E30-46C0-83B7-AA7B956D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07" y="1099056"/>
            <a:ext cx="1727448" cy="14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41294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09692" y="103713"/>
            <a:ext cx="878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Обязанность по получению КЭР, подаче декларации о ВОС, разработке программы ПЭК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256" y="745937"/>
            <a:ext cx="8522051" cy="33855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Объекты НВОС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15469" y="1075250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538" y="1425236"/>
            <a:ext cx="1606760" cy="31501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9308" y="1443231"/>
            <a:ext cx="1706417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6032" y="1432473"/>
            <a:ext cx="1638133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8175" y="1443230"/>
            <a:ext cx="1638133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440" y="2007393"/>
            <a:ext cx="1600616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КЭР + ПЭК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507" y="2007393"/>
            <a:ext cx="1694217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Декларация о ВОС + ПЭК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4165" y="2001824"/>
            <a:ext cx="1639999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ПЭК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4367" y="2001824"/>
            <a:ext cx="1611471" cy="33855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7943674" y="1090315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5711285" y="1072713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3247858" y="1093666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097241" y="1765724"/>
            <a:ext cx="0" cy="23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2" idx="2"/>
            <a:endCxn id="30" idx="0"/>
          </p:cNvCxnSpPr>
          <p:nvPr/>
        </p:nvCxnSpPr>
        <p:spPr>
          <a:xfrm flipH="1">
            <a:off x="5884165" y="1740250"/>
            <a:ext cx="934" cy="261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74741" y="1762581"/>
            <a:ext cx="1730" cy="22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394160" y="1740250"/>
            <a:ext cx="0" cy="27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06074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714976"/>
            <a:ext cx="755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344B67-7829-4884-A490-3FF02A253B39}"/>
              </a:ext>
            </a:extLst>
          </p:cNvPr>
          <p:cNvSpPr txBox="1"/>
          <p:nvPr/>
        </p:nvSpPr>
        <p:spPr>
          <a:xfrm>
            <a:off x="1568719" y="569310"/>
            <a:ext cx="64478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Нововведения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7E83CD-DAFA-4AEA-A0E6-95BC42FBC887}"/>
              </a:ext>
            </a:extLst>
          </p:cNvPr>
          <p:cNvSpPr txBox="1"/>
          <p:nvPr/>
        </p:nvSpPr>
        <p:spPr>
          <a:xfrm>
            <a:off x="962861" y="2173972"/>
            <a:ext cx="2528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D1E06-D1D7-4A4F-B4FA-9A7C4A3A5088}"/>
              </a:ext>
            </a:extLst>
          </p:cNvPr>
          <p:cNvSpPr txBox="1"/>
          <p:nvPr/>
        </p:nvSpPr>
        <p:spPr>
          <a:xfrm>
            <a:off x="4524933" y="1971586"/>
            <a:ext cx="3039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2" descr="C:\Users\Администратор\Desktop\unnamed.png">
            <a:extLst>
              <a:ext uri="{FF2B5EF4-FFF2-40B4-BE49-F238E27FC236}">
                <a16:creationId xmlns:a16="http://schemas.microsoft.com/office/drawing/2014/main" id="{83816DE1-C962-49C1-8AE3-19051301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23" y="2173972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D2EA7B-2CE0-4CDD-9CA7-3C001519BD9D}"/>
              </a:ext>
            </a:extLst>
          </p:cNvPr>
          <p:cNvSpPr txBox="1"/>
          <p:nvPr/>
        </p:nvSpPr>
        <p:spPr>
          <a:xfrm>
            <a:off x="867335" y="1833084"/>
            <a:ext cx="53183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Приложение к декларации копии документов: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  договоров на размещение отходов;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журналов учета движения отходов за отчетный период;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также впервые введена норма о возможности в ходе проверки декларации ТО Росприроднадзора запроса документов, подтверждающих правильность исчисления платежной базы.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34531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989891" y="648979"/>
            <a:ext cx="3541486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ТП (воздух)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3964" y="1490252"/>
            <a:ext cx="3816364" cy="2962513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предоставляют юридические лица и индивидуальные предприниматели в случае: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объемы разрешенных выбросов загрязняющих веществ по ОНВ превышают 10 тонн в год;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объемы разрешенных выбросов загрязняющих веществ по ОНВ составляют от 5 до 10 тонн в год включительно при наличии в составе выбросов загрязняющих атмосферу веществ 1 и (или) 2 класса опасности.</a:t>
            </a:r>
          </a:p>
        </p:txBody>
      </p:sp>
      <p:grpSp>
        <p:nvGrpSpPr>
          <p:cNvPr id="6" name="Группа 40"/>
          <p:cNvGrpSpPr/>
          <p:nvPr/>
        </p:nvGrpSpPr>
        <p:grpSpPr>
          <a:xfrm>
            <a:off x="3891848" y="4423680"/>
            <a:ext cx="576959" cy="634960"/>
            <a:chOff x="8307388" y="5499100"/>
            <a:chExt cx="531812" cy="720725"/>
          </a:xfrm>
          <a:solidFill>
            <a:srgbClr val="3A9684"/>
          </a:solidFill>
        </p:grpSpPr>
        <p:sp>
          <p:nvSpPr>
            <p:cNvPr id="42" name="Freeform 992"/>
            <p:cNvSpPr>
              <a:spLocks noEditPoints="1"/>
            </p:cNvSpPr>
            <p:nvPr/>
          </p:nvSpPr>
          <p:spPr bwMode="auto">
            <a:xfrm>
              <a:off x="8482126" y="5591316"/>
              <a:ext cx="12700" cy="11113"/>
            </a:xfrm>
            <a:custGeom>
              <a:avLst/>
              <a:gdLst>
                <a:gd name="T0" fmla="*/ 8 w 33"/>
                <a:gd name="T1" fmla="*/ 2 h 32"/>
                <a:gd name="T2" fmla="*/ 2 w 33"/>
                <a:gd name="T3" fmla="*/ 8 h 32"/>
                <a:gd name="T4" fmla="*/ 0 w 33"/>
                <a:gd name="T5" fmla="*/ 16 h 32"/>
                <a:gd name="T6" fmla="*/ 2 w 33"/>
                <a:gd name="T7" fmla="*/ 25 h 32"/>
                <a:gd name="T8" fmla="*/ 8 w 33"/>
                <a:gd name="T9" fmla="*/ 31 h 32"/>
                <a:gd name="T10" fmla="*/ 16 w 33"/>
                <a:gd name="T11" fmla="*/ 32 h 32"/>
                <a:gd name="T12" fmla="*/ 28 w 33"/>
                <a:gd name="T13" fmla="*/ 28 h 32"/>
                <a:gd name="T14" fmla="*/ 33 w 33"/>
                <a:gd name="T15" fmla="*/ 16 h 32"/>
                <a:gd name="T16" fmla="*/ 29 w 33"/>
                <a:gd name="T17" fmla="*/ 4 h 32"/>
                <a:gd name="T18" fmla="*/ 16 w 33"/>
                <a:gd name="T19" fmla="*/ 0 h 32"/>
                <a:gd name="T20" fmla="*/ 8 w 33"/>
                <a:gd name="T21" fmla="*/ 2 h 32"/>
                <a:gd name="T22" fmla="*/ 16 w 33"/>
                <a:gd name="T23" fmla="*/ 6 h 32"/>
                <a:gd name="T24" fmla="*/ 16 w 33"/>
                <a:gd name="T25" fmla="*/ 6 h 32"/>
                <a:gd name="T26" fmla="*/ 22 w 33"/>
                <a:gd name="T27" fmla="*/ 9 h 32"/>
                <a:gd name="T28" fmla="*/ 24 w 33"/>
                <a:gd name="T29" fmla="*/ 16 h 32"/>
                <a:gd name="T30" fmla="*/ 22 w 33"/>
                <a:gd name="T31" fmla="*/ 23 h 32"/>
                <a:gd name="T32" fmla="*/ 16 w 33"/>
                <a:gd name="T33" fmla="*/ 26 h 32"/>
                <a:gd name="T34" fmla="*/ 11 w 33"/>
                <a:gd name="T35" fmla="*/ 23 h 32"/>
                <a:gd name="T36" fmla="*/ 8 w 33"/>
                <a:gd name="T37" fmla="*/ 16 h 32"/>
                <a:gd name="T38" fmla="*/ 11 w 33"/>
                <a:gd name="T39" fmla="*/ 9 h 32"/>
                <a:gd name="T40" fmla="*/ 16 w 33"/>
                <a:gd name="T4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2">
                  <a:moveTo>
                    <a:pt x="8" y="2"/>
                  </a:moveTo>
                  <a:cubicBezTo>
                    <a:pt x="5" y="3"/>
                    <a:pt x="3" y="5"/>
                    <a:pt x="2" y="8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3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ubicBezTo>
                    <a:pt x="32" y="25"/>
                    <a:pt x="33" y="21"/>
                    <a:pt x="33" y="16"/>
                  </a:cubicBezTo>
                  <a:cubicBezTo>
                    <a:pt x="33" y="11"/>
                    <a:pt x="32" y="7"/>
                    <a:pt x="29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3" y="0"/>
                    <a:pt x="10" y="0"/>
                    <a:pt x="8" y="2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4" y="13"/>
                    <a:pt x="24" y="16"/>
                  </a:cubicBezTo>
                  <a:cubicBezTo>
                    <a:pt x="24" y="19"/>
                    <a:pt x="24" y="22"/>
                    <a:pt x="22" y="23"/>
                  </a:cubicBezTo>
                  <a:cubicBezTo>
                    <a:pt x="21" y="25"/>
                    <a:pt x="19" y="26"/>
                    <a:pt x="16" y="26"/>
                  </a:cubicBezTo>
                  <a:cubicBezTo>
                    <a:pt x="14" y="26"/>
                    <a:pt x="12" y="25"/>
                    <a:pt x="11" y="23"/>
                  </a:cubicBezTo>
                  <a:cubicBezTo>
                    <a:pt x="9" y="22"/>
                    <a:pt x="8" y="19"/>
                    <a:pt x="8" y="16"/>
                  </a:cubicBezTo>
                  <a:cubicBezTo>
                    <a:pt x="8" y="13"/>
                    <a:pt x="9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993"/>
            <p:cNvSpPr>
              <a:spLocks noEditPoints="1"/>
            </p:cNvSpPr>
            <p:nvPr/>
          </p:nvSpPr>
          <p:spPr bwMode="auto">
            <a:xfrm>
              <a:off x="8496413" y="5591316"/>
              <a:ext cx="11113" cy="11113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32 h 32"/>
                <a:gd name="T4" fmla="*/ 21 w 32"/>
                <a:gd name="T5" fmla="*/ 32 h 32"/>
                <a:gd name="T6" fmla="*/ 29 w 32"/>
                <a:gd name="T7" fmla="*/ 29 h 32"/>
                <a:gd name="T8" fmla="*/ 32 w 32"/>
                <a:gd name="T9" fmla="*/ 24 h 32"/>
                <a:gd name="T10" fmla="*/ 30 w 32"/>
                <a:gd name="T11" fmla="*/ 19 h 32"/>
                <a:gd name="T12" fmla="*/ 25 w 32"/>
                <a:gd name="T13" fmla="*/ 16 h 32"/>
                <a:gd name="T14" fmla="*/ 29 w 32"/>
                <a:gd name="T15" fmla="*/ 13 h 32"/>
                <a:gd name="T16" fmla="*/ 31 w 32"/>
                <a:gd name="T17" fmla="*/ 8 h 32"/>
                <a:gd name="T18" fmla="*/ 28 w 32"/>
                <a:gd name="T19" fmla="*/ 2 h 32"/>
                <a:gd name="T20" fmla="*/ 19 w 32"/>
                <a:gd name="T21" fmla="*/ 0 h 32"/>
                <a:gd name="T22" fmla="*/ 0 w 32"/>
                <a:gd name="T23" fmla="*/ 0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18 h 32"/>
                <a:gd name="T46" fmla="*/ 9 w 32"/>
                <a:gd name="T47" fmla="*/ 18 h 32"/>
                <a:gd name="T48" fmla="*/ 13 w 32"/>
                <a:gd name="T49" fmla="*/ 18 h 32"/>
                <a:gd name="T50" fmla="*/ 21 w 32"/>
                <a:gd name="T51" fmla="*/ 19 h 32"/>
                <a:gd name="T52" fmla="*/ 23 w 32"/>
                <a:gd name="T53" fmla="*/ 22 h 32"/>
                <a:gd name="T54" fmla="*/ 21 w 32"/>
                <a:gd name="T55" fmla="*/ 26 h 32"/>
                <a:gd name="T56" fmla="*/ 16 w 32"/>
                <a:gd name="T57" fmla="*/ 26 h 32"/>
                <a:gd name="T58" fmla="*/ 9 w 32"/>
                <a:gd name="T59" fmla="*/ 26 h 32"/>
                <a:gd name="T60" fmla="*/ 9 w 32"/>
                <a:gd name="T6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994"/>
            <p:cNvSpPr>
              <a:spLocks/>
            </p:cNvSpPr>
            <p:nvPr/>
          </p:nvSpPr>
          <p:spPr bwMode="auto">
            <a:xfrm>
              <a:off x="8515464" y="5613542"/>
              <a:ext cx="6350" cy="3175"/>
            </a:xfrm>
            <a:custGeom>
              <a:avLst/>
              <a:gdLst>
                <a:gd name="T0" fmla="*/ 15 w 19"/>
                <a:gd name="T1" fmla="*/ 0 h 9"/>
                <a:gd name="T2" fmla="*/ 13 w 19"/>
                <a:gd name="T3" fmla="*/ 4 h 9"/>
                <a:gd name="T4" fmla="*/ 9 w 19"/>
                <a:gd name="T5" fmla="*/ 5 h 9"/>
                <a:gd name="T6" fmla="*/ 5 w 19"/>
                <a:gd name="T7" fmla="*/ 4 h 9"/>
                <a:gd name="T8" fmla="*/ 4 w 19"/>
                <a:gd name="T9" fmla="*/ 0 h 9"/>
                <a:gd name="T10" fmla="*/ 0 w 19"/>
                <a:gd name="T11" fmla="*/ 0 h 9"/>
                <a:gd name="T12" fmla="*/ 3 w 19"/>
                <a:gd name="T13" fmla="*/ 7 h 9"/>
                <a:gd name="T14" fmla="*/ 9 w 19"/>
                <a:gd name="T15" fmla="*/ 9 h 9"/>
                <a:gd name="T16" fmla="*/ 13 w 19"/>
                <a:gd name="T17" fmla="*/ 8 h 9"/>
                <a:gd name="T18" fmla="*/ 16 w 19"/>
                <a:gd name="T19" fmla="*/ 7 h 9"/>
                <a:gd name="T20" fmla="*/ 19 w 19"/>
                <a:gd name="T21" fmla="*/ 0 h 9"/>
                <a:gd name="T22" fmla="*/ 15 w 19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9">
                  <a:moveTo>
                    <a:pt x="15" y="0"/>
                  </a:moveTo>
                  <a:cubicBezTo>
                    <a:pt x="15" y="2"/>
                    <a:pt x="14" y="3"/>
                    <a:pt x="13" y="4"/>
                  </a:cubicBezTo>
                  <a:cubicBezTo>
                    <a:pt x="12" y="4"/>
                    <a:pt x="11" y="5"/>
                    <a:pt x="9" y="5"/>
                  </a:cubicBezTo>
                  <a:cubicBezTo>
                    <a:pt x="8" y="5"/>
                    <a:pt x="6" y="4"/>
                    <a:pt x="5" y="4"/>
                  </a:cubicBezTo>
                  <a:cubicBezTo>
                    <a:pt x="5" y="3"/>
                    <a:pt x="4" y="2"/>
                    <a:pt x="4" y="0"/>
                  </a:cubicBezTo>
                  <a:lnTo>
                    <a:pt x="0" y="0"/>
                  </a:lnTo>
                  <a:cubicBezTo>
                    <a:pt x="0" y="3"/>
                    <a:pt x="1" y="5"/>
                    <a:pt x="3" y="7"/>
                  </a:cubicBezTo>
                  <a:cubicBezTo>
                    <a:pt x="4" y="8"/>
                    <a:pt x="7" y="9"/>
                    <a:pt x="9" y="9"/>
                  </a:cubicBezTo>
                  <a:cubicBezTo>
                    <a:pt x="11" y="9"/>
                    <a:pt x="12" y="9"/>
                    <a:pt x="13" y="8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8" y="5"/>
                    <a:pt x="19" y="3"/>
                    <a:pt x="19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995"/>
            <p:cNvSpPr>
              <a:spLocks/>
            </p:cNvSpPr>
            <p:nvPr/>
          </p:nvSpPr>
          <p:spPr bwMode="auto">
            <a:xfrm>
              <a:off x="8490063" y="5643705"/>
              <a:ext cx="9525" cy="11113"/>
            </a:xfrm>
            <a:custGeom>
              <a:avLst/>
              <a:gdLst>
                <a:gd name="T0" fmla="*/ 21 w 30"/>
                <a:gd name="T1" fmla="*/ 0 h 32"/>
                <a:gd name="T2" fmla="*/ 21 w 30"/>
                <a:gd name="T3" fmla="*/ 12 h 32"/>
                <a:gd name="T4" fmla="*/ 9 w 30"/>
                <a:gd name="T5" fmla="*/ 12 h 32"/>
                <a:gd name="T6" fmla="*/ 9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9 w 30"/>
                <a:gd name="T13" fmla="*/ 32 h 32"/>
                <a:gd name="T14" fmla="*/ 9 w 30"/>
                <a:gd name="T15" fmla="*/ 18 h 32"/>
                <a:gd name="T16" fmla="*/ 21 w 30"/>
                <a:gd name="T17" fmla="*/ 18 h 32"/>
                <a:gd name="T18" fmla="*/ 21 w 30"/>
                <a:gd name="T19" fmla="*/ 32 h 32"/>
                <a:gd name="T20" fmla="*/ 30 w 30"/>
                <a:gd name="T21" fmla="*/ 32 h 32"/>
                <a:gd name="T22" fmla="*/ 30 w 30"/>
                <a:gd name="T23" fmla="*/ 0 h 32"/>
                <a:gd name="T24" fmla="*/ 21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0"/>
                  </a:move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96"/>
            <p:cNvSpPr>
              <a:spLocks/>
            </p:cNvSpPr>
            <p:nvPr/>
          </p:nvSpPr>
          <p:spPr bwMode="auto">
            <a:xfrm>
              <a:off x="8598015" y="5670693"/>
              <a:ext cx="11113" cy="11113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21 w 30"/>
                <a:gd name="T9" fmla="*/ 12 h 32"/>
                <a:gd name="T10" fmla="*/ 9 w 30"/>
                <a:gd name="T11" fmla="*/ 12 h 32"/>
                <a:gd name="T12" fmla="*/ 9 w 30"/>
                <a:gd name="T13" fmla="*/ 0 h 32"/>
                <a:gd name="T14" fmla="*/ 0 w 30"/>
                <a:gd name="T15" fmla="*/ 0 h 32"/>
                <a:gd name="T16" fmla="*/ 0 w 30"/>
                <a:gd name="T17" fmla="*/ 32 h 32"/>
                <a:gd name="T18" fmla="*/ 9 w 30"/>
                <a:gd name="T19" fmla="*/ 32 h 32"/>
                <a:gd name="T20" fmla="*/ 9 w 30"/>
                <a:gd name="T21" fmla="*/ 18 h 32"/>
                <a:gd name="T22" fmla="*/ 21 w 30"/>
                <a:gd name="T23" fmla="*/ 18 h 32"/>
                <a:gd name="T24" fmla="*/ 21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997"/>
            <p:cNvSpPr>
              <a:spLocks noEditPoints="1"/>
            </p:cNvSpPr>
            <p:nvPr/>
          </p:nvSpPr>
          <p:spPr bwMode="auto">
            <a:xfrm>
              <a:off x="8634528" y="5669106"/>
              <a:ext cx="12700" cy="12700"/>
            </a:xfrm>
            <a:custGeom>
              <a:avLst/>
              <a:gdLst>
                <a:gd name="T0" fmla="*/ 8 w 34"/>
                <a:gd name="T1" fmla="*/ 31 h 33"/>
                <a:gd name="T2" fmla="*/ 17 w 34"/>
                <a:gd name="T3" fmla="*/ 33 h 33"/>
                <a:gd name="T4" fmla="*/ 29 w 34"/>
                <a:gd name="T5" fmla="*/ 29 h 33"/>
                <a:gd name="T6" fmla="*/ 34 w 34"/>
                <a:gd name="T7" fmla="*/ 17 h 33"/>
                <a:gd name="T8" fmla="*/ 32 w 34"/>
                <a:gd name="T9" fmla="*/ 10 h 33"/>
                <a:gd name="T10" fmla="*/ 29 w 34"/>
                <a:gd name="T11" fmla="*/ 5 h 33"/>
                <a:gd name="T12" fmla="*/ 23 w 34"/>
                <a:gd name="T13" fmla="*/ 2 h 33"/>
                <a:gd name="T14" fmla="*/ 17 w 34"/>
                <a:gd name="T15" fmla="*/ 0 h 33"/>
                <a:gd name="T16" fmla="*/ 8 w 34"/>
                <a:gd name="T17" fmla="*/ 2 h 33"/>
                <a:gd name="T18" fmla="*/ 2 w 34"/>
                <a:gd name="T19" fmla="*/ 8 h 33"/>
                <a:gd name="T20" fmla="*/ 0 w 34"/>
                <a:gd name="T21" fmla="*/ 16 h 33"/>
                <a:gd name="T22" fmla="*/ 2 w 34"/>
                <a:gd name="T23" fmla="*/ 26 h 33"/>
                <a:gd name="T24" fmla="*/ 8 w 34"/>
                <a:gd name="T25" fmla="*/ 31 h 33"/>
                <a:gd name="T26" fmla="*/ 11 w 34"/>
                <a:gd name="T27" fmla="*/ 10 h 33"/>
                <a:gd name="T28" fmla="*/ 11 w 34"/>
                <a:gd name="T29" fmla="*/ 10 h 33"/>
                <a:gd name="T30" fmla="*/ 17 w 34"/>
                <a:gd name="T31" fmla="*/ 7 h 33"/>
                <a:gd name="T32" fmla="*/ 22 w 34"/>
                <a:gd name="T33" fmla="*/ 10 h 33"/>
                <a:gd name="T34" fmla="*/ 25 w 34"/>
                <a:gd name="T35" fmla="*/ 17 h 33"/>
                <a:gd name="T36" fmla="*/ 22 w 34"/>
                <a:gd name="T37" fmla="*/ 24 h 33"/>
                <a:gd name="T38" fmla="*/ 17 w 34"/>
                <a:gd name="T39" fmla="*/ 27 h 33"/>
                <a:gd name="T40" fmla="*/ 11 w 34"/>
                <a:gd name="T41" fmla="*/ 24 h 33"/>
                <a:gd name="T42" fmla="*/ 9 w 34"/>
                <a:gd name="T43" fmla="*/ 17 h 33"/>
                <a:gd name="T44" fmla="*/ 11 w 3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3">
                  <a:moveTo>
                    <a:pt x="8" y="31"/>
                  </a:move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4"/>
                    <a:pt x="33" y="12"/>
                    <a:pt x="32" y="10"/>
                  </a:cubicBezTo>
                  <a:cubicBezTo>
                    <a:pt x="32" y="8"/>
                    <a:pt x="30" y="7"/>
                    <a:pt x="29" y="5"/>
                  </a:cubicBezTo>
                  <a:cubicBezTo>
                    <a:pt x="27" y="4"/>
                    <a:pt x="25" y="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13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4" y="7"/>
                    <a:pt x="17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2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9" y="22"/>
                    <a:pt x="9" y="20"/>
                    <a:pt x="9" y="17"/>
                  </a:cubicBezTo>
                  <a:cubicBezTo>
                    <a:pt x="9" y="14"/>
                    <a:pt x="9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998"/>
            <p:cNvSpPr>
              <a:spLocks noEditPoints="1"/>
            </p:cNvSpPr>
            <p:nvPr/>
          </p:nvSpPr>
          <p:spPr bwMode="auto">
            <a:xfrm>
              <a:off x="8388462" y="5561153"/>
              <a:ext cx="14288" cy="15875"/>
            </a:xfrm>
            <a:custGeom>
              <a:avLst/>
              <a:gdLst>
                <a:gd name="T0" fmla="*/ 34 w 38"/>
                <a:gd name="T1" fmla="*/ 8 h 44"/>
                <a:gd name="T2" fmla="*/ 34 w 38"/>
                <a:gd name="T3" fmla="*/ 0 h 44"/>
                <a:gd name="T4" fmla="*/ 0 w 38"/>
                <a:gd name="T5" fmla="*/ 0 h 44"/>
                <a:gd name="T6" fmla="*/ 0 w 38"/>
                <a:gd name="T7" fmla="*/ 44 h 44"/>
                <a:gd name="T8" fmla="*/ 21 w 38"/>
                <a:gd name="T9" fmla="*/ 44 h 44"/>
                <a:gd name="T10" fmla="*/ 30 w 38"/>
                <a:gd name="T11" fmla="*/ 43 h 44"/>
                <a:gd name="T12" fmla="*/ 35 w 38"/>
                <a:gd name="T13" fmla="*/ 38 h 44"/>
                <a:gd name="T14" fmla="*/ 38 w 38"/>
                <a:gd name="T15" fmla="*/ 31 h 44"/>
                <a:gd name="T16" fmla="*/ 35 w 38"/>
                <a:gd name="T17" fmla="*/ 23 h 44"/>
                <a:gd name="T18" fmla="*/ 30 w 38"/>
                <a:gd name="T19" fmla="*/ 19 h 44"/>
                <a:gd name="T20" fmla="*/ 21 w 38"/>
                <a:gd name="T21" fmla="*/ 18 h 44"/>
                <a:gd name="T22" fmla="*/ 9 w 38"/>
                <a:gd name="T23" fmla="*/ 18 h 44"/>
                <a:gd name="T24" fmla="*/ 9 w 38"/>
                <a:gd name="T25" fmla="*/ 8 h 44"/>
                <a:gd name="T26" fmla="*/ 34 w 38"/>
                <a:gd name="T27" fmla="*/ 8 h 44"/>
                <a:gd name="T28" fmla="*/ 18 w 38"/>
                <a:gd name="T29" fmla="*/ 25 h 44"/>
                <a:gd name="T30" fmla="*/ 18 w 38"/>
                <a:gd name="T31" fmla="*/ 25 h 44"/>
                <a:gd name="T32" fmla="*/ 26 w 38"/>
                <a:gd name="T33" fmla="*/ 26 h 44"/>
                <a:gd name="T34" fmla="*/ 28 w 38"/>
                <a:gd name="T35" fmla="*/ 31 h 44"/>
                <a:gd name="T36" fmla="*/ 27 w 38"/>
                <a:gd name="T37" fmla="*/ 34 h 44"/>
                <a:gd name="T38" fmla="*/ 24 w 38"/>
                <a:gd name="T39" fmla="*/ 36 h 44"/>
                <a:gd name="T40" fmla="*/ 18 w 38"/>
                <a:gd name="T41" fmla="*/ 36 h 44"/>
                <a:gd name="T42" fmla="*/ 9 w 38"/>
                <a:gd name="T43" fmla="*/ 36 h 44"/>
                <a:gd name="T44" fmla="*/ 9 w 38"/>
                <a:gd name="T45" fmla="*/ 25 h 44"/>
                <a:gd name="T46" fmla="*/ 18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34" y="8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8"/>
                  </a:lnTo>
                  <a:lnTo>
                    <a:pt x="34" y="8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999"/>
            <p:cNvSpPr>
              <a:spLocks noEditPoints="1"/>
            </p:cNvSpPr>
            <p:nvPr/>
          </p:nvSpPr>
          <p:spPr bwMode="auto">
            <a:xfrm>
              <a:off x="8404337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5 w 31"/>
                <a:gd name="T3" fmla="*/ 15 h 32"/>
                <a:gd name="T4" fmla="*/ 1 w 31"/>
                <a:gd name="T5" fmla="*/ 18 h 32"/>
                <a:gd name="T6" fmla="*/ 0 w 31"/>
                <a:gd name="T7" fmla="*/ 23 h 32"/>
                <a:gd name="T8" fmla="*/ 3 w 31"/>
                <a:gd name="T9" fmla="*/ 30 h 32"/>
                <a:gd name="T10" fmla="*/ 11 w 31"/>
                <a:gd name="T11" fmla="*/ 32 h 32"/>
                <a:gd name="T12" fmla="*/ 16 w 31"/>
                <a:gd name="T13" fmla="*/ 31 h 32"/>
                <a:gd name="T14" fmla="*/ 21 w 31"/>
                <a:gd name="T15" fmla="*/ 28 h 32"/>
                <a:gd name="T16" fmla="*/ 21 w 31"/>
                <a:gd name="T17" fmla="*/ 29 h 32"/>
                <a:gd name="T18" fmla="*/ 22 w 31"/>
                <a:gd name="T19" fmla="*/ 32 h 32"/>
                <a:gd name="T20" fmla="*/ 31 w 31"/>
                <a:gd name="T21" fmla="*/ 32 h 32"/>
                <a:gd name="T22" fmla="*/ 29 w 31"/>
                <a:gd name="T23" fmla="*/ 28 h 32"/>
                <a:gd name="T24" fmla="*/ 29 w 31"/>
                <a:gd name="T25" fmla="*/ 21 h 32"/>
                <a:gd name="T26" fmla="*/ 29 w 31"/>
                <a:gd name="T27" fmla="*/ 12 h 32"/>
                <a:gd name="T28" fmla="*/ 28 w 31"/>
                <a:gd name="T29" fmla="*/ 4 h 32"/>
                <a:gd name="T30" fmla="*/ 24 w 31"/>
                <a:gd name="T31" fmla="*/ 1 h 32"/>
                <a:gd name="T32" fmla="*/ 15 w 31"/>
                <a:gd name="T33" fmla="*/ 0 h 32"/>
                <a:gd name="T34" fmla="*/ 5 w 31"/>
                <a:gd name="T35" fmla="*/ 2 h 32"/>
                <a:gd name="T36" fmla="*/ 1 w 31"/>
                <a:gd name="T37" fmla="*/ 9 h 32"/>
                <a:gd name="T38" fmla="*/ 9 w 31"/>
                <a:gd name="T39" fmla="*/ 10 h 32"/>
                <a:gd name="T40" fmla="*/ 11 w 31"/>
                <a:gd name="T41" fmla="*/ 7 h 32"/>
                <a:gd name="T42" fmla="*/ 14 w 31"/>
                <a:gd name="T43" fmla="*/ 6 h 32"/>
                <a:gd name="T44" fmla="*/ 19 w 31"/>
                <a:gd name="T45" fmla="*/ 7 h 32"/>
                <a:gd name="T46" fmla="*/ 20 w 31"/>
                <a:gd name="T47" fmla="*/ 10 h 32"/>
                <a:gd name="T48" fmla="*/ 20 w 31"/>
                <a:gd name="T49" fmla="*/ 11 h 32"/>
                <a:gd name="T50" fmla="*/ 12 w 31"/>
                <a:gd name="T51" fmla="*/ 13 h 32"/>
                <a:gd name="T52" fmla="*/ 20 w 31"/>
                <a:gd name="T53" fmla="*/ 18 h 32"/>
                <a:gd name="T54" fmla="*/ 20 w 31"/>
                <a:gd name="T55" fmla="*/ 18 h 32"/>
                <a:gd name="T56" fmla="*/ 20 w 31"/>
                <a:gd name="T57" fmla="*/ 22 h 32"/>
                <a:gd name="T58" fmla="*/ 18 w 31"/>
                <a:gd name="T59" fmla="*/ 25 h 32"/>
                <a:gd name="T60" fmla="*/ 13 w 31"/>
                <a:gd name="T61" fmla="*/ 27 h 32"/>
                <a:gd name="T62" fmla="*/ 10 w 31"/>
                <a:gd name="T63" fmla="*/ 25 h 32"/>
                <a:gd name="T64" fmla="*/ 9 w 31"/>
                <a:gd name="T65" fmla="*/ 22 h 32"/>
                <a:gd name="T66" fmla="*/ 10 w 31"/>
                <a:gd name="T67" fmla="*/ 19 h 32"/>
                <a:gd name="T68" fmla="*/ 15 w 31"/>
                <a:gd name="T69" fmla="*/ 18 h 32"/>
                <a:gd name="T70" fmla="*/ 20 w 31"/>
                <a:gd name="T71" fmla="*/ 17 h 32"/>
                <a:gd name="T72" fmla="*/ 20 w 31"/>
                <a:gd name="T7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4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0" y="18"/>
                  </a:move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000"/>
            <p:cNvSpPr>
              <a:spLocks/>
            </p:cNvSpPr>
            <p:nvPr/>
          </p:nvSpPr>
          <p:spPr bwMode="auto">
            <a:xfrm>
              <a:off x="8417037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001"/>
            <p:cNvSpPr>
              <a:spLocks/>
            </p:cNvSpPr>
            <p:nvPr/>
          </p:nvSpPr>
          <p:spPr bwMode="auto">
            <a:xfrm>
              <a:off x="8431325" y="5564328"/>
              <a:ext cx="9525" cy="12700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1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002"/>
            <p:cNvSpPr>
              <a:spLocks noEditPoints="1"/>
            </p:cNvSpPr>
            <p:nvPr/>
          </p:nvSpPr>
          <p:spPr bwMode="auto">
            <a:xfrm>
              <a:off x="8447200" y="5564328"/>
              <a:ext cx="14288" cy="14288"/>
            </a:xfrm>
            <a:custGeom>
              <a:avLst/>
              <a:gdLst>
                <a:gd name="T0" fmla="*/ 35 w 39"/>
                <a:gd name="T1" fmla="*/ 0 h 40"/>
                <a:gd name="T2" fmla="*/ 9 w 39"/>
                <a:gd name="T3" fmla="*/ 0 h 40"/>
                <a:gd name="T4" fmla="*/ 7 w 39"/>
                <a:gd name="T5" fmla="*/ 18 h 40"/>
                <a:gd name="T6" fmla="*/ 3 w 39"/>
                <a:gd name="T7" fmla="*/ 25 h 40"/>
                <a:gd name="T8" fmla="*/ 0 w 39"/>
                <a:gd name="T9" fmla="*/ 25 h 40"/>
                <a:gd name="T10" fmla="*/ 0 w 39"/>
                <a:gd name="T11" fmla="*/ 40 h 40"/>
                <a:gd name="T12" fmla="*/ 7 w 39"/>
                <a:gd name="T13" fmla="*/ 40 h 40"/>
                <a:gd name="T14" fmla="*/ 7 w 39"/>
                <a:gd name="T15" fmla="*/ 32 h 40"/>
                <a:gd name="T16" fmla="*/ 31 w 39"/>
                <a:gd name="T17" fmla="*/ 32 h 40"/>
                <a:gd name="T18" fmla="*/ 31 w 39"/>
                <a:gd name="T19" fmla="*/ 40 h 40"/>
                <a:gd name="T20" fmla="*/ 39 w 39"/>
                <a:gd name="T21" fmla="*/ 40 h 40"/>
                <a:gd name="T22" fmla="*/ 39 w 39"/>
                <a:gd name="T23" fmla="*/ 25 h 40"/>
                <a:gd name="T24" fmla="*/ 35 w 39"/>
                <a:gd name="T25" fmla="*/ 25 h 40"/>
                <a:gd name="T26" fmla="*/ 35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5" y="0"/>
                  </a:moveTo>
                  <a:lnTo>
                    <a:pt x="9" y="0"/>
                  </a:lnTo>
                  <a:cubicBezTo>
                    <a:pt x="8" y="8"/>
                    <a:pt x="8" y="14"/>
                    <a:pt x="7" y="18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03"/>
            <p:cNvSpPr>
              <a:spLocks noEditPoints="1"/>
            </p:cNvSpPr>
            <p:nvPr/>
          </p:nvSpPr>
          <p:spPr bwMode="auto">
            <a:xfrm>
              <a:off x="8463075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8 w 31"/>
                <a:gd name="T3" fmla="*/ 14 h 32"/>
                <a:gd name="T4" fmla="*/ 5 w 31"/>
                <a:gd name="T5" fmla="*/ 15 h 32"/>
                <a:gd name="T6" fmla="*/ 2 w 31"/>
                <a:gd name="T7" fmla="*/ 18 h 32"/>
                <a:gd name="T8" fmla="*/ 0 w 31"/>
                <a:gd name="T9" fmla="*/ 23 h 32"/>
                <a:gd name="T10" fmla="*/ 1 w 31"/>
                <a:gd name="T11" fmla="*/ 27 h 32"/>
                <a:gd name="T12" fmla="*/ 3 w 31"/>
                <a:gd name="T13" fmla="*/ 30 h 32"/>
                <a:gd name="T14" fmla="*/ 11 w 31"/>
                <a:gd name="T15" fmla="*/ 32 h 32"/>
                <a:gd name="T16" fmla="*/ 16 w 31"/>
                <a:gd name="T17" fmla="*/ 31 h 32"/>
                <a:gd name="T18" fmla="*/ 21 w 31"/>
                <a:gd name="T19" fmla="*/ 28 h 32"/>
                <a:gd name="T20" fmla="*/ 22 w 31"/>
                <a:gd name="T21" fmla="*/ 29 h 32"/>
                <a:gd name="T22" fmla="*/ 22 w 31"/>
                <a:gd name="T23" fmla="*/ 32 h 32"/>
                <a:gd name="T24" fmla="*/ 31 w 31"/>
                <a:gd name="T25" fmla="*/ 32 h 32"/>
                <a:gd name="T26" fmla="*/ 29 w 31"/>
                <a:gd name="T27" fmla="*/ 28 h 32"/>
                <a:gd name="T28" fmla="*/ 29 w 31"/>
                <a:gd name="T29" fmla="*/ 21 h 32"/>
                <a:gd name="T30" fmla="*/ 29 w 31"/>
                <a:gd name="T31" fmla="*/ 12 h 32"/>
                <a:gd name="T32" fmla="*/ 28 w 31"/>
                <a:gd name="T33" fmla="*/ 4 h 32"/>
                <a:gd name="T34" fmla="*/ 24 w 31"/>
                <a:gd name="T35" fmla="*/ 1 h 32"/>
                <a:gd name="T36" fmla="*/ 15 w 31"/>
                <a:gd name="T37" fmla="*/ 0 h 32"/>
                <a:gd name="T38" fmla="*/ 10 w 31"/>
                <a:gd name="T39" fmla="*/ 0 h 32"/>
                <a:gd name="T40" fmla="*/ 6 w 31"/>
                <a:gd name="T41" fmla="*/ 2 h 32"/>
                <a:gd name="T42" fmla="*/ 1 w 31"/>
                <a:gd name="T43" fmla="*/ 9 h 32"/>
                <a:gd name="T44" fmla="*/ 9 w 31"/>
                <a:gd name="T45" fmla="*/ 10 h 32"/>
                <a:gd name="T46" fmla="*/ 11 w 31"/>
                <a:gd name="T47" fmla="*/ 7 h 32"/>
                <a:gd name="T48" fmla="*/ 15 w 31"/>
                <a:gd name="T49" fmla="*/ 6 h 32"/>
                <a:gd name="T50" fmla="*/ 19 w 31"/>
                <a:gd name="T51" fmla="*/ 7 h 32"/>
                <a:gd name="T52" fmla="*/ 21 w 31"/>
                <a:gd name="T53" fmla="*/ 10 h 32"/>
                <a:gd name="T54" fmla="*/ 21 w 31"/>
                <a:gd name="T55" fmla="*/ 11 h 32"/>
                <a:gd name="T56" fmla="*/ 12 w 31"/>
                <a:gd name="T57" fmla="*/ 13 h 32"/>
                <a:gd name="T58" fmla="*/ 21 w 31"/>
                <a:gd name="T59" fmla="*/ 18 h 32"/>
                <a:gd name="T60" fmla="*/ 21 w 31"/>
                <a:gd name="T61" fmla="*/ 18 h 32"/>
                <a:gd name="T62" fmla="*/ 20 w 31"/>
                <a:gd name="T63" fmla="*/ 22 h 32"/>
                <a:gd name="T64" fmla="*/ 18 w 31"/>
                <a:gd name="T65" fmla="*/ 25 h 32"/>
                <a:gd name="T66" fmla="*/ 14 w 31"/>
                <a:gd name="T67" fmla="*/ 27 h 32"/>
                <a:gd name="T68" fmla="*/ 10 w 31"/>
                <a:gd name="T69" fmla="*/ 25 h 32"/>
                <a:gd name="T70" fmla="*/ 9 w 31"/>
                <a:gd name="T71" fmla="*/ 22 h 32"/>
                <a:gd name="T72" fmla="*/ 11 w 31"/>
                <a:gd name="T73" fmla="*/ 19 h 32"/>
                <a:gd name="T74" fmla="*/ 15 w 31"/>
                <a:gd name="T75" fmla="*/ 18 h 32"/>
                <a:gd name="T76" fmla="*/ 21 w 31"/>
                <a:gd name="T77" fmla="*/ 17 h 32"/>
                <a:gd name="T78" fmla="*/ 21 w 31"/>
                <a:gd name="T7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4" y="16"/>
                    <a:pt x="2" y="17"/>
                    <a:pt x="2" y="18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ubicBezTo>
                    <a:pt x="1" y="28"/>
                    <a:pt x="2" y="29"/>
                    <a:pt x="3" y="30"/>
                  </a:cubicBezTo>
                  <a:cubicBezTo>
                    <a:pt x="5" y="32"/>
                    <a:pt x="8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20" y="30"/>
                    <a:pt x="21" y="28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30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9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4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7" y="6"/>
                    <a:pt x="19" y="6"/>
                    <a:pt x="19" y="7"/>
                  </a:cubicBezTo>
                  <a:cubicBezTo>
                    <a:pt x="20" y="8"/>
                    <a:pt x="21" y="9"/>
                    <a:pt x="21" y="10"/>
                  </a:cubicBezTo>
                  <a:lnTo>
                    <a:pt x="21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1" y="18"/>
                  </a:moveTo>
                  <a:lnTo>
                    <a:pt x="21" y="18"/>
                  </a:lnTo>
                  <a:cubicBezTo>
                    <a:pt x="21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7" y="26"/>
                    <a:pt x="15" y="27"/>
                    <a:pt x="14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1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8" y="17"/>
                    <a:pt x="19" y="17"/>
                    <a:pt x="21" y="17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004"/>
            <p:cNvSpPr>
              <a:spLocks/>
            </p:cNvSpPr>
            <p:nvPr/>
          </p:nvSpPr>
          <p:spPr bwMode="auto">
            <a:xfrm>
              <a:off x="8475776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005"/>
            <p:cNvSpPr>
              <a:spLocks/>
            </p:cNvSpPr>
            <p:nvPr/>
          </p:nvSpPr>
          <p:spPr bwMode="auto">
            <a:xfrm>
              <a:off x="8490063" y="5564328"/>
              <a:ext cx="9525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006"/>
            <p:cNvSpPr>
              <a:spLocks noEditPoints="1"/>
            </p:cNvSpPr>
            <p:nvPr/>
          </p:nvSpPr>
          <p:spPr bwMode="auto">
            <a:xfrm>
              <a:off x="8504351" y="5564328"/>
              <a:ext cx="11113" cy="12700"/>
            </a:xfrm>
            <a:custGeom>
              <a:avLst/>
              <a:gdLst>
                <a:gd name="T0" fmla="*/ 9 w 31"/>
                <a:gd name="T1" fmla="*/ 0 h 32"/>
                <a:gd name="T2" fmla="*/ 0 w 31"/>
                <a:gd name="T3" fmla="*/ 0 h 32"/>
                <a:gd name="T4" fmla="*/ 0 w 31"/>
                <a:gd name="T5" fmla="*/ 32 h 32"/>
                <a:gd name="T6" fmla="*/ 18 w 31"/>
                <a:gd name="T7" fmla="*/ 32 h 32"/>
                <a:gd name="T8" fmla="*/ 28 w 31"/>
                <a:gd name="T9" fmla="*/ 29 h 32"/>
                <a:gd name="T10" fmla="*/ 31 w 31"/>
                <a:gd name="T11" fmla="*/ 23 h 32"/>
                <a:gd name="T12" fmla="*/ 30 w 31"/>
                <a:gd name="T13" fmla="*/ 17 h 32"/>
                <a:gd name="T14" fmla="*/ 25 w 31"/>
                <a:gd name="T15" fmla="*/ 14 h 32"/>
                <a:gd name="T16" fmla="*/ 17 w 31"/>
                <a:gd name="T17" fmla="*/ 13 h 32"/>
                <a:gd name="T18" fmla="*/ 9 w 31"/>
                <a:gd name="T19" fmla="*/ 13 h 32"/>
                <a:gd name="T20" fmla="*/ 9 w 31"/>
                <a:gd name="T21" fmla="*/ 0 h 32"/>
                <a:gd name="T22" fmla="*/ 14 w 31"/>
                <a:gd name="T23" fmla="*/ 18 h 32"/>
                <a:gd name="T24" fmla="*/ 14 w 31"/>
                <a:gd name="T25" fmla="*/ 18 h 32"/>
                <a:gd name="T26" fmla="*/ 21 w 31"/>
                <a:gd name="T27" fmla="*/ 19 h 32"/>
                <a:gd name="T28" fmla="*/ 23 w 31"/>
                <a:gd name="T29" fmla="*/ 22 h 32"/>
                <a:gd name="T30" fmla="*/ 21 w 31"/>
                <a:gd name="T31" fmla="*/ 26 h 32"/>
                <a:gd name="T32" fmla="*/ 17 w 31"/>
                <a:gd name="T33" fmla="*/ 26 h 32"/>
                <a:gd name="T34" fmla="*/ 9 w 31"/>
                <a:gd name="T35" fmla="*/ 26 h 32"/>
                <a:gd name="T36" fmla="*/ 9 w 31"/>
                <a:gd name="T37" fmla="*/ 18 h 32"/>
                <a:gd name="T38" fmla="*/ 14 w 31"/>
                <a:gd name="T3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ubicBezTo>
                    <a:pt x="30" y="28"/>
                    <a:pt x="31" y="26"/>
                    <a:pt x="31" y="23"/>
                  </a:cubicBezTo>
                  <a:cubicBezTo>
                    <a:pt x="31" y="21"/>
                    <a:pt x="31" y="19"/>
                    <a:pt x="30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007"/>
            <p:cNvSpPr>
              <a:spLocks/>
            </p:cNvSpPr>
            <p:nvPr/>
          </p:nvSpPr>
          <p:spPr bwMode="auto">
            <a:xfrm>
              <a:off x="8517051" y="5564328"/>
              <a:ext cx="3175" cy="12700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08"/>
            <p:cNvSpPr>
              <a:spLocks/>
            </p:cNvSpPr>
            <p:nvPr/>
          </p:nvSpPr>
          <p:spPr bwMode="auto">
            <a:xfrm>
              <a:off x="8521814" y="5564328"/>
              <a:ext cx="12700" cy="12700"/>
            </a:xfrm>
            <a:custGeom>
              <a:avLst/>
              <a:gdLst>
                <a:gd name="T0" fmla="*/ 10 w 34"/>
                <a:gd name="T1" fmla="*/ 32 h 32"/>
                <a:gd name="T2" fmla="*/ 16 w 34"/>
                <a:gd name="T3" fmla="*/ 22 h 32"/>
                <a:gd name="T4" fmla="*/ 23 w 34"/>
                <a:gd name="T5" fmla="*/ 32 h 32"/>
                <a:gd name="T6" fmla="*/ 34 w 34"/>
                <a:gd name="T7" fmla="*/ 32 h 32"/>
                <a:gd name="T8" fmla="*/ 22 w 34"/>
                <a:gd name="T9" fmla="*/ 15 h 32"/>
                <a:gd name="T10" fmla="*/ 33 w 34"/>
                <a:gd name="T11" fmla="*/ 0 h 32"/>
                <a:gd name="T12" fmla="*/ 22 w 34"/>
                <a:gd name="T13" fmla="*/ 0 h 32"/>
                <a:gd name="T14" fmla="*/ 16 w 34"/>
                <a:gd name="T15" fmla="*/ 9 h 32"/>
                <a:gd name="T16" fmla="*/ 11 w 34"/>
                <a:gd name="T17" fmla="*/ 0 h 32"/>
                <a:gd name="T18" fmla="*/ 0 w 34"/>
                <a:gd name="T19" fmla="*/ 0 h 32"/>
                <a:gd name="T20" fmla="*/ 11 w 34"/>
                <a:gd name="T21" fmla="*/ 16 h 32"/>
                <a:gd name="T22" fmla="*/ 0 w 34"/>
                <a:gd name="T23" fmla="*/ 32 h 32"/>
                <a:gd name="T24" fmla="*/ 10 w 34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0" y="32"/>
                  </a:moveTo>
                  <a:lnTo>
                    <a:pt x="16" y="22"/>
                  </a:ln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1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010"/>
            <p:cNvSpPr>
              <a:spLocks/>
            </p:cNvSpPr>
            <p:nvPr/>
          </p:nvSpPr>
          <p:spPr bwMode="auto">
            <a:xfrm>
              <a:off x="8540750" y="5565775"/>
              <a:ext cx="6350" cy="9525"/>
            </a:xfrm>
            <a:custGeom>
              <a:avLst/>
              <a:gdLst>
                <a:gd name="T0" fmla="*/ 0 w 16"/>
                <a:gd name="T1" fmla="*/ 13 h 27"/>
                <a:gd name="T2" fmla="*/ 9 w 16"/>
                <a:gd name="T3" fmla="*/ 27 h 27"/>
                <a:gd name="T4" fmla="*/ 16 w 16"/>
                <a:gd name="T5" fmla="*/ 27 h 27"/>
                <a:gd name="T6" fmla="*/ 8 w 16"/>
                <a:gd name="T7" fmla="*/ 13 h 27"/>
                <a:gd name="T8" fmla="*/ 16 w 16"/>
                <a:gd name="T9" fmla="*/ 0 h 27"/>
                <a:gd name="T10" fmla="*/ 9 w 16"/>
                <a:gd name="T11" fmla="*/ 0 h 27"/>
                <a:gd name="T12" fmla="*/ 0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0" y="13"/>
                  </a:move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011"/>
            <p:cNvSpPr>
              <a:spLocks/>
            </p:cNvSpPr>
            <p:nvPr/>
          </p:nvSpPr>
          <p:spPr bwMode="auto">
            <a:xfrm>
              <a:off x="8545513" y="5565775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12"/>
            <p:cNvSpPr>
              <a:spLocks/>
            </p:cNvSpPr>
            <p:nvPr/>
          </p:nvSpPr>
          <p:spPr bwMode="auto">
            <a:xfrm>
              <a:off x="8555038" y="5561012"/>
              <a:ext cx="12700" cy="15875"/>
            </a:xfrm>
            <a:custGeom>
              <a:avLst/>
              <a:gdLst>
                <a:gd name="T0" fmla="*/ 0 w 35"/>
                <a:gd name="T1" fmla="*/ 44 h 44"/>
                <a:gd name="T2" fmla="*/ 9 w 35"/>
                <a:gd name="T3" fmla="*/ 44 h 44"/>
                <a:gd name="T4" fmla="*/ 9 w 35"/>
                <a:gd name="T5" fmla="*/ 8 h 44"/>
                <a:gd name="T6" fmla="*/ 26 w 35"/>
                <a:gd name="T7" fmla="*/ 8 h 44"/>
                <a:gd name="T8" fmla="*/ 26 w 35"/>
                <a:gd name="T9" fmla="*/ 44 h 44"/>
                <a:gd name="T10" fmla="*/ 35 w 35"/>
                <a:gd name="T11" fmla="*/ 44 h 44"/>
                <a:gd name="T12" fmla="*/ 35 w 35"/>
                <a:gd name="T13" fmla="*/ 0 h 44"/>
                <a:gd name="T14" fmla="*/ 0 w 35"/>
                <a:gd name="T15" fmla="*/ 0 h 44"/>
                <a:gd name="T16" fmla="*/ 0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0" y="44"/>
                  </a:moveTo>
                  <a:lnTo>
                    <a:pt x="9" y="44"/>
                  </a:lnTo>
                  <a:lnTo>
                    <a:pt x="9" y="8"/>
                  </a:lnTo>
                  <a:lnTo>
                    <a:pt x="26" y="8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013"/>
            <p:cNvSpPr>
              <a:spLocks noEditPoints="1"/>
            </p:cNvSpPr>
            <p:nvPr/>
          </p:nvSpPr>
          <p:spPr bwMode="auto">
            <a:xfrm>
              <a:off x="8570913" y="5564187"/>
              <a:ext cx="11113" cy="15875"/>
            </a:xfrm>
            <a:custGeom>
              <a:avLst/>
              <a:gdLst>
                <a:gd name="T0" fmla="*/ 9 w 32"/>
                <a:gd name="T1" fmla="*/ 0 h 44"/>
                <a:gd name="T2" fmla="*/ 0 w 32"/>
                <a:gd name="T3" fmla="*/ 0 h 44"/>
                <a:gd name="T4" fmla="*/ 0 w 32"/>
                <a:gd name="T5" fmla="*/ 44 h 44"/>
                <a:gd name="T6" fmla="*/ 9 w 32"/>
                <a:gd name="T7" fmla="*/ 44 h 44"/>
                <a:gd name="T8" fmla="*/ 9 w 32"/>
                <a:gd name="T9" fmla="*/ 28 h 44"/>
                <a:gd name="T10" fmla="*/ 14 w 32"/>
                <a:gd name="T11" fmla="*/ 31 h 44"/>
                <a:gd name="T12" fmla="*/ 19 w 32"/>
                <a:gd name="T13" fmla="*/ 32 h 44"/>
                <a:gd name="T14" fmla="*/ 28 w 32"/>
                <a:gd name="T15" fmla="*/ 28 h 44"/>
                <a:gd name="T16" fmla="*/ 32 w 32"/>
                <a:gd name="T17" fmla="*/ 16 h 44"/>
                <a:gd name="T18" fmla="*/ 28 w 32"/>
                <a:gd name="T19" fmla="*/ 4 h 44"/>
                <a:gd name="T20" fmla="*/ 19 w 32"/>
                <a:gd name="T21" fmla="*/ 0 h 44"/>
                <a:gd name="T22" fmla="*/ 13 w 32"/>
                <a:gd name="T23" fmla="*/ 1 h 44"/>
                <a:gd name="T24" fmla="*/ 9 w 32"/>
                <a:gd name="T25" fmla="*/ 5 h 44"/>
                <a:gd name="T26" fmla="*/ 9 w 32"/>
                <a:gd name="T27" fmla="*/ 0 h 44"/>
                <a:gd name="T28" fmla="*/ 16 w 32"/>
                <a:gd name="T29" fmla="*/ 6 h 44"/>
                <a:gd name="T30" fmla="*/ 16 w 32"/>
                <a:gd name="T31" fmla="*/ 6 h 44"/>
                <a:gd name="T32" fmla="*/ 21 w 32"/>
                <a:gd name="T33" fmla="*/ 9 h 44"/>
                <a:gd name="T34" fmla="*/ 24 w 32"/>
                <a:gd name="T35" fmla="*/ 16 h 44"/>
                <a:gd name="T36" fmla="*/ 22 w 32"/>
                <a:gd name="T37" fmla="*/ 24 h 44"/>
                <a:gd name="T38" fmla="*/ 19 w 32"/>
                <a:gd name="T39" fmla="*/ 25 h 44"/>
                <a:gd name="T40" fmla="*/ 17 w 32"/>
                <a:gd name="T41" fmla="*/ 26 h 44"/>
                <a:gd name="T42" fmla="*/ 11 w 32"/>
                <a:gd name="T43" fmla="*/ 23 h 44"/>
                <a:gd name="T44" fmla="*/ 9 w 32"/>
                <a:gd name="T45" fmla="*/ 15 h 44"/>
                <a:gd name="T46" fmla="*/ 11 w 32"/>
                <a:gd name="T47" fmla="*/ 9 h 44"/>
                <a:gd name="T48" fmla="*/ 16 w 32"/>
                <a:gd name="T4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4">
                  <a:moveTo>
                    <a:pt x="9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lnTo>
                    <a:pt x="9" y="28"/>
                  </a:lnTo>
                  <a:cubicBezTo>
                    <a:pt x="11" y="30"/>
                    <a:pt x="12" y="31"/>
                    <a:pt x="14" y="31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2" y="32"/>
                    <a:pt x="26" y="31"/>
                    <a:pt x="28" y="28"/>
                  </a:cubicBezTo>
                  <a:cubicBezTo>
                    <a:pt x="31" y="25"/>
                    <a:pt x="32" y="21"/>
                    <a:pt x="32" y="16"/>
                  </a:cubicBezTo>
                  <a:cubicBezTo>
                    <a:pt x="32" y="11"/>
                    <a:pt x="31" y="7"/>
                    <a:pt x="28" y="4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10" y="3"/>
                    <a:pt x="9" y="5"/>
                  </a:cubicBezTo>
                  <a:lnTo>
                    <a:pt x="9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8" y="6"/>
                    <a:pt x="20" y="7"/>
                    <a:pt x="21" y="9"/>
                  </a:cubicBezTo>
                  <a:cubicBezTo>
                    <a:pt x="23" y="10"/>
                    <a:pt x="24" y="13"/>
                    <a:pt x="24" y="16"/>
                  </a:cubicBezTo>
                  <a:cubicBezTo>
                    <a:pt x="24" y="19"/>
                    <a:pt x="23" y="22"/>
                    <a:pt x="22" y="24"/>
                  </a:cubicBezTo>
                  <a:cubicBezTo>
                    <a:pt x="21" y="24"/>
                    <a:pt x="20" y="25"/>
                    <a:pt x="19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5"/>
                  </a:cubicBez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14"/>
            <p:cNvSpPr>
              <a:spLocks noEditPoints="1"/>
            </p:cNvSpPr>
            <p:nvPr/>
          </p:nvSpPr>
          <p:spPr bwMode="auto">
            <a:xfrm>
              <a:off x="8583613" y="5564187"/>
              <a:ext cx="12700" cy="12700"/>
            </a:xfrm>
            <a:custGeom>
              <a:avLst/>
              <a:gdLst>
                <a:gd name="T0" fmla="*/ 29 w 34"/>
                <a:gd name="T1" fmla="*/ 4 h 32"/>
                <a:gd name="T2" fmla="*/ 24 w 34"/>
                <a:gd name="T3" fmla="*/ 1 h 32"/>
                <a:gd name="T4" fmla="*/ 17 w 34"/>
                <a:gd name="T5" fmla="*/ 0 h 32"/>
                <a:gd name="T6" fmla="*/ 8 w 34"/>
                <a:gd name="T7" fmla="*/ 2 h 32"/>
                <a:gd name="T8" fmla="*/ 2 w 34"/>
                <a:gd name="T9" fmla="*/ 8 h 32"/>
                <a:gd name="T10" fmla="*/ 0 w 34"/>
                <a:gd name="T11" fmla="*/ 16 h 32"/>
                <a:gd name="T12" fmla="*/ 2 w 34"/>
                <a:gd name="T13" fmla="*/ 25 h 32"/>
                <a:gd name="T14" fmla="*/ 9 w 34"/>
                <a:gd name="T15" fmla="*/ 31 h 32"/>
                <a:gd name="T16" fmla="*/ 17 w 34"/>
                <a:gd name="T17" fmla="*/ 32 h 32"/>
                <a:gd name="T18" fmla="*/ 29 w 34"/>
                <a:gd name="T19" fmla="*/ 28 h 32"/>
                <a:gd name="T20" fmla="*/ 34 w 34"/>
                <a:gd name="T21" fmla="*/ 16 h 32"/>
                <a:gd name="T22" fmla="*/ 29 w 34"/>
                <a:gd name="T23" fmla="*/ 4 h 32"/>
                <a:gd name="T24" fmla="*/ 23 w 34"/>
                <a:gd name="T25" fmla="*/ 23 h 32"/>
                <a:gd name="T26" fmla="*/ 23 w 34"/>
                <a:gd name="T27" fmla="*/ 23 h 32"/>
                <a:gd name="T28" fmla="*/ 17 w 34"/>
                <a:gd name="T29" fmla="*/ 26 h 32"/>
                <a:gd name="T30" fmla="*/ 11 w 34"/>
                <a:gd name="T31" fmla="*/ 23 h 32"/>
                <a:gd name="T32" fmla="*/ 9 w 34"/>
                <a:gd name="T33" fmla="*/ 16 h 32"/>
                <a:gd name="T34" fmla="*/ 11 w 34"/>
                <a:gd name="T35" fmla="*/ 9 h 32"/>
                <a:gd name="T36" fmla="*/ 17 w 34"/>
                <a:gd name="T37" fmla="*/ 6 h 32"/>
                <a:gd name="T38" fmla="*/ 23 w 34"/>
                <a:gd name="T39" fmla="*/ 9 h 32"/>
                <a:gd name="T40" fmla="*/ 24 w 34"/>
                <a:gd name="T41" fmla="*/ 12 h 32"/>
                <a:gd name="T42" fmla="*/ 25 w 34"/>
                <a:gd name="T43" fmla="*/ 16 h 32"/>
                <a:gd name="T44" fmla="*/ 24 w 34"/>
                <a:gd name="T45" fmla="*/ 20 h 32"/>
                <a:gd name="T46" fmla="*/ 23 w 34"/>
                <a:gd name="T4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8" y="3"/>
                    <a:pt x="26" y="1"/>
                    <a:pt x="24" y="1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9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3" y="23"/>
                  </a:moveTo>
                  <a:lnTo>
                    <a:pt x="23" y="23"/>
                  </a:ln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ubicBezTo>
                    <a:pt x="24" y="21"/>
                    <a:pt x="24" y="22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015"/>
            <p:cNvSpPr>
              <a:spLocks noEditPoints="1"/>
            </p:cNvSpPr>
            <p:nvPr/>
          </p:nvSpPr>
          <p:spPr bwMode="auto">
            <a:xfrm>
              <a:off x="8597900" y="5564187"/>
              <a:ext cx="12700" cy="12700"/>
            </a:xfrm>
            <a:custGeom>
              <a:avLst/>
              <a:gdLst>
                <a:gd name="T0" fmla="*/ 30 w 32"/>
                <a:gd name="T1" fmla="*/ 19 h 32"/>
                <a:gd name="T2" fmla="*/ 25 w 32"/>
                <a:gd name="T3" fmla="*/ 16 h 32"/>
                <a:gd name="T4" fmla="*/ 29 w 32"/>
                <a:gd name="T5" fmla="*/ 13 h 32"/>
                <a:gd name="T6" fmla="*/ 30 w 32"/>
                <a:gd name="T7" fmla="*/ 9 h 32"/>
                <a:gd name="T8" fmla="*/ 30 w 32"/>
                <a:gd name="T9" fmla="*/ 5 h 32"/>
                <a:gd name="T10" fmla="*/ 27 w 32"/>
                <a:gd name="T11" fmla="*/ 2 h 32"/>
                <a:gd name="T12" fmla="*/ 24 w 32"/>
                <a:gd name="T13" fmla="*/ 1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0 w 32"/>
                <a:gd name="T21" fmla="*/ 32 h 32"/>
                <a:gd name="T22" fmla="*/ 29 w 32"/>
                <a:gd name="T23" fmla="*/ 29 h 32"/>
                <a:gd name="T24" fmla="*/ 32 w 32"/>
                <a:gd name="T25" fmla="*/ 24 h 32"/>
                <a:gd name="T26" fmla="*/ 30 w 32"/>
                <a:gd name="T27" fmla="*/ 19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3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0" y="19"/>
                  </a:move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9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3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016"/>
            <p:cNvSpPr>
              <a:spLocks noEditPoints="1"/>
            </p:cNvSpPr>
            <p:nvPr/>
          </p:nvSpPr>
          <p:spPr bwMode="auto">
            <a:xfrm>
              <a:off x="8610600" y="5564187"/>
              <a:ext cx="11113" cy="12700"/>
            </a:xfrm>
            <a:custGeom>
              <a:avLst/>
              <a:gdLst>
                <a:gd name="T0" fmla="*/ 27 w 31"/>
                <a:gd name="T1" fmla="*/ 4 h 32"/>
                <a:gd name="T2" fmla="*/ 15 w 31"/>
                <a:gd name="T3" fmla="*/ 0 h 32"/>
                <a:gd name="T4" fmla="*/ 4 w 31"/>
                <a:gd name="T5" fmla="*/ 4 h 32"/>
                <a:gd name="T6" fmla="*/ 0 w 31"/>
                <a:gd name="T7" fmla="*/ 16 h 32"/>
                <a:gd name="T8" fmla="*/ 3 w 31"/>
                <a:gd name="T9" fmla="*/ 27 h 32"/>
                <a:gd name="T10" fmla="*/ 16 w 31"/>
                <a:gd name="T11" fmla="*/ 32 h 32"/>
                <a:gd name="T12" fmla="*/ 25 w 31"/>
                <a:gd name="T13" fmla="*/ 30 h 32"/>
                <a:gd name="T14" fmla="*/ 30 w 31"/>
                <a:gd name="T15" fmla="*/ 23 h 32"/>
                <a:gd name="T16" fmla="*/ 22 w 31"/>
                <a:gd name="T17" fmla="*/ 22 h 32"/>
                <a:gd name="T18" fmla="*/ 20 w 31"/>
                <a:gd name="T19" fmla="*/ 25 h 32"/>
                <a:gd name="T20" fmla="*/ 16 w 31"/>
                <a:gd name="T21" fmla="*/ 26 h 32"/>
                <a:gd name="T22" fmla="*/ 13 w 31"/>
                <a:gd name="T23" fmla="*/ 26 h 32"/>
                <a:gd name="T24" fmla="*/ 11 w 31"/>
                <a:gd name="T25" fmla="*/ 24 h 32"/>
                <a:gd name="T26" fmla="*/ 9 w 31"/>
                <a:gd name="T27" fmla="*/ 18 h 32"/>
                <a:gd name="T28" fmla="*/ 31 w 31"/>
                <a:gd name="T29" fmla="*/ 18 h 32"/>
                <a:gd name="T30" fmla="*/ 27 w 31"/>
                <a:gd name="T31" fmla="*/ 4 h 32"/>
                <a:gd name="T32" fmla="*/ 9 w 31"/>
                <a:gd name="T33" fmla="*/ 13 h 32"/>
                <a:gd name="T34" fmla="*/ 9 w 31"/>
                <a:gd name="T35" fmla="*/ 13 h 32"/>
                <a:gd name="T36" fmla="*/ 11 w 31"/>
                <a:gd name="T37" fmla="*/ 8 h 32"/>
                <a:gd name="T38" fmla="*/ 16 w 31"/>
                <a:gd name="T39" fmla="*/ 6 h 32"/>
                <a:gd name="T40" fmla="*/ 20 w 31"/>
                <a:gd name="T41" fmla="*/ 8 h 32"/>
                <a:gd name="T42" fmla="*/ 22 w 31"/>
                <a:gd name="T43" fmla="*/ 13 h 32"/>
                <a:gd name="T44" fmla="*/ 9 w 31"/>
                <a:gd name="T4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2">
                  <a:moveTo>
                    <a:pt x="27" y="4"/>
                  </a:move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ubicBezTo>
                    <a:pt x="6" y="31"/>
                    <a:pt x="10" y="32"/>
                    <a:pt x="16" y="32"/>
                  </a:cubicBezTo>
                  <a:cubicBezTo>
                    <a:pt x="20" y="32"/>
                    <a:pt x="23" y="32"/>
                    <a:pt x="25" y="30"/>
                  </a:cubicBezTo>
                  <a:cubicBezTo>
                    <a:pt x="27" y="28"/>
                    <a:pt x="29" y="26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17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2"/>
                    <a:pt x="29" y="7"/>
                    <a:pt x="27" y="4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7" y="6"/>
                    <a:pt x="19" y="7"/>
                    <a:pt x="20" y="8"/>
                  </a:cubicBezTo>
                  <a:cubicBezTo>
                    <a:pt x="21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17"/>
            <p:cNvSpPr>
              <a:spLocks noEditPoints="1"/>
            </p:cNvSpPr>
            <p:nvPr/>
          </p:nvSpPr>
          <p:spPr bwMode="auto">
            <a:xfrm>
              <a:off x="8624888" y="5564187"/>
              <a:ext cx="11113" cy="15875"/>
            </a:xfrm>
            <a:custGeom>
              <a:avLst/>
              <a:gdLst>
                <a:gd name="T0" fmla="*/ 0 w 31"/>
                <a:gd name="T1" fmla="*/ 0 h 44"/>
                <a:gd name="T2" fmla="*/ 0 w 31"/>
                <a:gd name="T3" fmla="*/ 44 h 44"/>
                <a:gd name="T4" fmla="*/ 8 w 31"/>
                <a:gd name="T5" fmla="*/ 44 h 44"/>
                <a:gd name="T6" fmla="*/ 8 w 31"/>
                <a:gd name="T7" fmla="*/ 28 h 44"/>
                <a:gd name="T8" fmla="*/ 13 w 31"/>
                <a:gd name="T9" fmla="*/ 31 h 44"/>
                <a:gd name="T10" fmla="*/ 18 w 31"/>
                <a:gd name="T11" fmla="*/ 32 h 44"/>
                <a:gd name="T12" fmla="*/ 23 w 31"/>
                <a:gd name="T13" fmla="*/ 31 h 44"/>
                <a:gd name="T14" fmla="*/ 27 w 31"/>
                <a:gd name="T15" fmla="*/ 28 h 44"/>
                <a:gd name="T16" fmla="*/ 31 w 31"/>
                <a:gd name="T17" fmla="*/ 16 h 44"/>
                <a:gd name="T18" fmla="*/ 27 w 31"/>
                <a:gd name="T19" fmla="*/ 4 h 44"/>
                <a:gd name="T20" fmla="*/ 23 w 31"/>
                <a:gd name="T21" fmla="*/ 1 h 44"/>
                <a:gd name="T22" fmla="*/ 18 w 31"/>
                <a:gd name="T23" fmla="*/ 0 h 44"/>
                <a:gd name="T24" fmla="*/ 12 w 31"/>
                <a:gd name="T25" fmla="*/ 1 h 44"/>
                <a:gd name="T26" fmla="*/ 8 w 31"/>
                <a:gd name="T27" fmla="*/ 5 h 44"/>
                <a:gd name="T28" fmla="*/ 8 w 31"/>
                <a:gd name="T29" fmla="*/ 0 h 44"/>
                <a:gd name="T30" fmla="*/ 0 w 31"/>
                <a:gd name="T31" fmla="*/ 0 h 44"/>
                <a:gd name="T32" fmla="*/ 21 w 31"/>
                <a:gd name="T33" fmla="*/ 9 h 44"/>
                <a:gd name="T34" fmla="*/ 21 w 31"/>
                <a:gd name="T35" fmla="*/ 9 h 44"/>
                <a:gd name="T36" fmla="*/ 23 w 31"/>
                <a:gd name="T37" fmla="*/ 16 h 44"/>
                <a:gd name="T38" fmla="*/ 21 w 31"/>
                <a:gd name="T39" fmla="*/ 24 h 44"/>
                <a:gd name="T40" fmla="*/ 16 w 31"/>
                <a:gd name="T41" fmla="*/ 26 h 44"/>
                <a:gd name="T42" fmla="*/ 10 w 31"/>
                <a:gd name="T43" fmla="*/ 23 h 44"/>
                <a:gd name="T44" fmla="*/ 8 w 31"/>
                <a:gd name="T45" fmla="*/ 15 h 44"/>
                <a:gd name="T46" fmla="*/ 9 w 31"/>
                <a:gd name="T47" fmla="*/ 11 h 44"/>
                <a:gd name="T48" fmla="*/ 10 w 31"/>
                <a:gd name="T49" fmla="*/ 9 h 44"/>
                <a:gd name="T50" fmla="*/ 13 w 31"/>
                <a:gd name="T51" fmla="*/ 7 h 44"/>
                <a:gd name="T52" fmla="*/ 15 w 31"/>
                <a:gd name="T53" fmla="*/ 6 h 44"/>
                <a:gd name="T54" fmla="*/ 21 w 31"/>
                <a:gd name="T55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4">
                  <a:moveTo>
                    <a:pt x="0" y="0"/>
                  </a:moveTo>
                  <a:lnTo>
                    <a:pt x="0" y="44"/>
                  </a:lnTo>
                  <a:lnTo>
                    <a:pt x="8" y="44"/>
                  </a:lnTo>
                  <a:lnTo>
                    <a:pt x="8" y="28"/>
                  </a:lnTo>
                  <a:cubicBezTo>
                    <a:pt x="10" y="30"/>
                    <a:pt x="11" y="31"/>
                    <a:pt x="13" y="31"/>
                  </a:cubicBezTo>
                  <a:cubicBezTo>
                    <a:pt x="14" y="32"/>
                    <a:pt x="16" y="32"/>
                    <a:pt x="18" y="32"/>
                  </a:cubicBezTo>
                  <a:cubicBezTo>
                    <a:pt x="20" y="32"/>
                    <a:pt x="21" y="32"/>
                    <a:pt x="23" y="31"/>
                  </a:cubicBezTo>
                  <a:cubicBezTo>
                    <a:pt x="25" y="31"/>
                    <a:pt x="26" y="30"/>
                    <a:pt x="27" y="28"/>
                  </a:cubicBezTo>
                  <a:cubicBezTo>
                    <a:pt x="30" y="25"/>
                    <a:pt x="31" y="21"/>
                    <a:pt x="31" y="16"/>
                  </a:cubicBezTo>
                  <a:cubicBezTo>
                    <a:pt x="31" y="11"/>
                    <a:pt x="30" y="7"/>
                    <a:pt x="27" y="4"/>
                  </a:cubicBezTo>
                  <a:cubicBezTo>
                    <a:pt x="26" y="2"/>
                    <a:pt x="25" y="1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9" y="3"/>
                    <a:pt x="8" y="5"/>
                  </a:cubicBez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2" y="10"/>
                    <a:pt x="23" y="13"/>
                    <a:pt x="23" y="16"/>
                  </a:cubicBezTo>
                  <a:cubicBezTo>
                    <a:pt x="23" y="19"/>
                    <a:pt x="22" y="22"/>
                    <a:pt x="21" y="24"/>
                  </a:cubicBezTo>
                  <a:cubicBezTo>
                    <a:pt x="19" y="25"/>
                    <a:pt x="18" y="26"/>
                    <a:pt x="16" y="26"/>
                  </a:cubicBezTo>
                  <a:cubicBezTo>
                    <a:pt x="14" y="26"/>
                    <a:pt x="12" y="25"/>
                    <a:pt x="10" y="23"/>
                  </a:cubicBezTo>
                  <a:cubicBezTo>
                    <a:pt x="9" y="22"/>
                    <a:pt x="8" y="19"/>
                    <a:pt x="8" y="15"/>
                  </a:cubicBezTo>
                  <a:cubicBezTo>
                    <a:pt x="8" y="14"/>
                    <a:pt x="8" y="13"/>
                    <a:pt x="9" y="11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9" y="7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18"/>
            <p:cNvSpPr>
              <a:spLocks/>
            </p:cNvSpPr>
            <p:nvPr/>
          </p:nvSpPr>
          <p:spPr bwMode="auto">
            <a:xfrm>
              <a:off x="8639175" y="5564187"/>
              <a:ext cx="9525" cy="12700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019"/>
            <p:cNvSpPr>
              <a:spLocks/>
            </p:cNvSpPr>
            <p:nvPr/>
          </p:nvSpPr>
          <p:spPr bwMode="auto">
            <a:xfrm>
              <a:off x="8650288" y="5564187"/>
              <a:ext cx="11113" cy="12700"/>
            </a:xfrm>
            <a:custGeom>
              <a:avLst/>
              <a:gdLst>
                <a:gd name="T0" fmla="*/ 30 w 30"/>
                <a:gd name="T1" fmla="*/ 0 h 32"/>
                <a:gd name="T2" fmla="*/ 21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1 w 30"/>
                <a:gd name="T15" fmla="*/ 12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020"/>
            <p:cNvSpPr>
              <a:spLocks noEditPoints="1"/>
            </p:cNvSpPr>
            <p:nvPr/>
          </p:nvSpPr>
          <p:spPr bwMode="auto">
            <a:xfrm>
              <a:off x="8402638" y="5591175"/>
              <a:ext cx="12700" cy="11113"/>
            </a:xfrm>
            <a:custGeom>
              <a:avLst/>
              <a:gdLst>
                <a:gd name="T0" fmla="*/ 0 w 34"/>
                <a:gd name="T1" fmla="*/ 16 h 32"/>
                <a:gd name="T2" fmla="*/ 2 w 34"/>
                <a:gd name="T3" fmla="*/ 25 h 32"/>
                <a:gd name="T4" fmla="*/ 8 w 34"/>
                <a:gd name="T5" fmla="*/ 31 h 32"/>
                <a:gd name="T6" fmla="*/ 17 w 34"/>
                <a:gd name="T7" fmla="*/ 32 h 32"/>
                <a:gd name="T8" fmla="*/ 29 w 34"/>
                <a:gd name="T9" fmla="*/ 28 h 32"/>
                <a:gd name="T10" fmla="*/ 34 w 34"/>
                <a:gd name="T11" fmla="*/ 16 h 32"/>
                <a:gd name="T12" fmla="*/ 29 w 34"/>
                <a:gd name="T13" fmla="*/ 4 h 32"/>
                <a:gd name="T14" fmla="*/ 17 w 34"/>
                <a:gd name="T15" fmla="*/ 0 h 32"/>
                <a:gd name="T16" fmla="*/ 8 w 34"/>
                <a:gd name="T17" fmla="*/ 2 h 32"/>
                <a:gd name="T18" fmla="*/ 2 w 34"/>
                <a:gd name="T19" fmla="*/ 8 h 32"/>
                <a:gd name="T20" fmla="*/ 0 w 34"/>
                <a:gd name="T21" fmla="*/ 16 h 32"/>
                <a:gd name="T22" fmla="*/ 11 w 34"/>
                <a:gd name="T23" fmla="*/ 9 h 32"/>
                <a:gd name="T24" fmla="*/ 11 w 34"/>
                <a:gd name="T25" fmla="*/ 9 h 32"/>
                <a:gd name="T26" fmla="*/ 17 w 34"/>
                <a:gd name="T27" fmla="*/ 6 h 32"/>
                <a:gd name="T28" fmla="*/ 23 w 34"/>
                <a:gd name="T29" fmla="*/ 9 h 32"/>
                <a:gd name="T30" fmla="*/ 25 w 34"/>
                <a:gd name="T31" fmla="*/ 16 h 32"/>
                <a:gd name="T32" fmla="*/ 23 w 34"/>
                <a:gd name="T33" fmla="*/ 23 h 32"/>
                <a:gd name="T34" fmla="*/ 17 w 34"/>
                <a:gd name="T35" fmla="*/ 26 h 32"/>
                <a:gd name="T36" fmla="*/ 11 w 34"/>
                <a:gd name="T37" fmla="*/ 23 h 32"/>
                <a:gd name="T38" fmla="*/ 9 w 34"/>
                <a:gd name="T39" fmla="*/ 16 h 32"/>
                <a:gd name="T40" fmla="*/ 11 w 34"/>
                <a:gd name="T4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2">
                  <a:moveTo>
                    <a:pt x="0" y="16"/>
                  </a:move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3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21"/>
            <p:cNvSpPr>
              <a:spLocks noEditPoints="1"/>
            </p:cNvSpPr>
            <p:nvPr/>
          </p:nvSpPr>
          <p:spPr bwMode="auto">
            <a:xfrm>
              <a:off x="8416925" y="5586412"/>
              <a:ext cx="12700" cy="15875"/>
            </a:xfrm>
            <a:custGeom>
              <a:avLst/>
              <a:gdLst>
                <a:gd name="T0" fmla="*/ 2 w 33"/>
                <a:gd name="T1" fmla="*/ 37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7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1 h 45"/>
                <a:gd name="T54" fmla="*/ 17 w 33"/>
                <a:gd name="T55" fmla="*/ 20 h 45"/>
                <a:gd name="T56" fmla="*/ 20 w 33"/>
                <a:gd name="T57" fmla="*/ 21 h 45"/>
                <a:gd name="T58" fmla="*/ 22 w 33"/>
                <a:gd name="T59" fmla="*/ 23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9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7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8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7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7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1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21" y="21"/>
                    <a:pt x="21" y="22"/>
                    <a:pt x="22" y="23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9"/>
                    <a:pt x="16" y="39"/>
                  </a:cubicBezTo>
                  <a:cubicBezTo>
                    <a:pt x="14" y="39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022"/>
            <p:cNvSpPr>
              <a:spLocks noEditPoints="1"/>
            </p:cNvSpPr>
            <p:nvPr/>
          </p:nvSpPr>
          <p:spPr bwMode="auto">
            <a:xfrm>
              <a:off x="8429625" y="5591175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4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4"/>
                    <a:pt x="33" y="25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023"/>
            <p:cNvSpPr>
              <a:spLocks noEditPoints="1"/>
            </p:cNvSpPr>
            <p:nvPr/>
          </p:nvSpPr>
          <p:spPr bwMode="auto">
            <a:xfrm>
              <a:off x="8447088" y="5591175"/>
              <a:ext cx="11113" cy="11113"/>
            </a:xfrm>
            <a:custGeom>
              <a:avLst/>
              <a:gdLst>
                <a:gd name="T0" fmla="*/ 3 w 31"/>
                <a:gd name="T1" fmla="*/ 27 h 32"/>
                <a:gd name="T2" fmla="*/ 16 w 31"/>
                <a:gd name="T3" fmla="*/ 32 h 32"/>
                <a:gd name="T4" fmla="*/ 21 w 31"/>
                <a:gd name="T5" fmla="*/ 32 h 32"/>
                <a:gd name="T6" fmla="*/ 25 w 31"/>
                <a:gd name="T7" fmla="*/ 30 h 32"/>
                <a:gd name="T8" fmla="*/ 28 w 31"/>
                <a:gd name="T9" fmla="*/ 27 h 32"/>
                <a:gd name="T10" fmla="*/ 30 w 31"/>
                <a:gd name="T11" fmla="*/ 23 h 32"/>
                <a:gd name="T12" fmla="*/ 22 w 31"/>
                <a:gd name="T13" fmla="*/ 22 h 32"/>
                <a:gd name="T14" fmla="*/ 20 w 31"/>
                <a:gd name="T15" fmla="*/ 25 h 32"/>
                <a:gd name="T16" fmla="*/ 16 w 31"/>
                <a:gd name="T17" fmla="*/ 26 h 32"/>
                <a:gd name="T18" fmla="*/ 11 w 31"/>
                <a:gd name="T19" fmla="*/ 24 h 32"/>
                <a:gd name="T20" fmla="*/ 9 w 31"/>
                <a:gd name="T21" fmla="*/ 18 h 32"/>
                <a:gd name="T22" fmla="*/ 31 w 31"/>
                <a:gd name="T23" fmla="*/ 18 h 32"/>
                <a:gd name="T24" fmla="*/ 30 w 31"/>
                <a:gd name="T25" fmla="*/ 10 h 32"/>
                <a:gd name="T26" fmla="*/ 27 w 31"/>
                <a:gd name="T27" fmla="*/ 4 h 32"/>
                <a:gd name="T28" fmla="*/ 22 w 31"/>
                <a:gd name="T29" fmla="*/ 1 h 32"/>
                <a:gd name="T30" fmla="*/ 15 w 31"/>
                <a:gd name="T31" fmla="*/ 0 h 32"/>
                <a:gd name="T32" fmla="*/ 4 w 31"/>
                <a:gd name="T33" fmla="*/ 4 h 32"/>
                <a:gd name="T34" fmla="*/ 0 w 31"/>
                <a:gd name="T35" fmla="*/ 16 h 32"/>
                <a:gd name="T36" fmla="*/ 3 w 31"/>
                <a:gd name="T37" fmla="*/ 27 h 32"/>
                <a:gd name="T38" fmla="*/ 11 w 31"/>
                <a:gd name="T39" fmla="*/ 8 h 32"/>
                <a:gd name="T40" fmla="*/ 11 w 31"/>
                <a:gd name="T41" fmla="*/ 8 h 32"/>
                <a:gd name="T42" fmla="*/ 16 w 31"/>
                <a:gd name="T43" fmla="*/ 6 h 32"/>
                <a:gd name="T44" fmla="*/ 20 w 31"/>
                <a:gd name="T45" fmla="*/ 8 h 32"/>
                <a:gd name="T46" fmla="*/ 22 w 31"/>
                <a:gd name="T47" fmla="*/ 13 h 32"/>
                <a:gd name="T48" fmla="*/ 9 w 31"/>
                <a:gd name="T49" fmla="*/ 13 h 32"/>
                <a:gd name="T50" fmla="*/ 11 w 31"/>
                <a:gd name="T5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" y="27"/>
                  </a:moveTo>
                  <a:cubicBezTo>
                    <a:pt x="6" y="31"/>
                    <a:pt x="10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024"/>
            <p:cNvSpPr>
              <a:spLocks/>
            </p:cNvSpPr>
            <p:nvPr/>
          </p:nvSpPr>
          <p:spPr bwMode="auto">
            <a:xfrm>
              <a:off x="8461375" y="5591175"/>
              <a:ext cx="9525" cy="11113"/>
            </a:xfrm>
            <a:custGeom>
              <a:avLst/>
              <a:gdLst>
                <a:gd name="T0" fmla="*/ 0 w 27"/>
                <a:gd name="T1" fmla="*/ 32 h 32"/>
                <a:gd name="T2" fmla="*/ 8 w 27"/>
                <a:gd name="T3" fmla="*/ 32 h 32"/>
                <a:gd name="T4" fmla="*/ 8 w 27"/>
                <a:gd name="T5" fmla="*/ 18 h 32"/>
                <a:gd name="T6" fmla="*/ 11 w 27"/>
                <a:gd name="T7" fmla="*/ 19 h 32"/>
                <a:gd name="T8" fmla="*/ 13 w 27"/>
                <a:gd name="T9" fmla="*/ 23 h 32"/>
                <a:gd name="T10" fmla="*/ 18 w 27"/>
                <a:gd name="T11" fmla="*/ 32 h 32"/>
                <a:gd name="T12" fmla="*/ 27 w 27"/>
                <a:gd name="T13" fmla="*/ 32 h 32"/>
                <a:gd name="T14" fmla="*/ 22 w 27"/>
                <a:gd name="T15" fmla="*/ 23 h 32"/>
                <a:gd name="T16" fmla="*/ 22 w 27"/>
                <a:gd name="T17" fmla="*/ 22 h 32"/>
                <a:gd name="T18" fmla="*/ 15 w 27"/>
                <a:gd name="T19" fmla="*/ 16 h 32"/>
                <a:gd name="T20" fmla="*/ 19 w 27"/>
                <a:gd name="T21" fmla="*/ 10 h 32"/>
                <a:gd name="T22" fmla="*/ 20 w 27"/>
                <a:gd name="T23" fmla="*/ 8 h 32"/>
                <a:gd name="T24" fmla="*/ 21 w 27"/>
                <a:gd name="T25" fmla="*/ 6 h 32"/>
                <a:gd name="T26" fmla="*/ 26 w 27"/>
                <a:gd name="T27" fmla="*/ 6 h 32"/>
                <a:gd name="T28" fmla="*/ 26 w 27"/>
                <a:gd name="T29" fmla="*/ 0 h 32"/>
                <a:gd name="T30" fmla="*/ 22 w 27"/>
                <a:gd name="T31" fmla="*/ 0 h 32"/>
                <a:gd name="T32" fmla="*/ 17 w 27"/>
                <a:gd name="T33" fmla="*/ 1 h 32"/>
                <a:gd name="T34" fmla="*/ 13 w 27"/>
                <a:gd name="T35" fmla="*/ 7 h 32"/>
                <a:gd name="T36" fmla="*/ 11 w 27"/>
                <a:gd name="T37" fmla="*/ 12 h 32"/>
                <a:gd name="T38" fmla="*/ 8 w 27"/>
                <a:gd name="T39" fmla="*/ 13 h 32"/>
                <a:gd name="T40" fmla="*/ 8 w 27"/>
                <a:gd name="T41" fmla="*/ 0 h 32"/>
                <a:gd name="T42" fmla="*/ 0 w 27"/>
                <a:gd name="T43" fmla="*/ 0 h 32"/>
                <a:gd name="T44" fmla="*/ 0 w 27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lnTo>
                    <a:pt x="8" y="32"/>
                  </a:lnTo>
                  <a:lnTo>
                    <a:pt x="8" y="18"/>
                  </a:ln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025"/>
            <p:cNvSpPr>
              <a:spLocks/>
            </p:cNvSpPr>
            <p:nvPr/>
          </p:nvSpPr>
          <p:spPr bwMode="auto">
            <a:xfrm>
              <a:off x="8470900" y="5591175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026"/>
            <p:cNvSpPr>
              <a:spLocks/>
            </p:cNvSpPr>
            <p:nvPr/>
          </p:nvSpPr>
          <p:spPr bwMode="auto">
            <a:xfrm>
              <a:off x="8510588" y="5591175"/>
              <a:ext cx="11113" cy="11113"/>
            </a:xfrm>
            <a:custGeom>
              <a:avLst/>
              <a:gdLst>
                <a:gd name="T0" fmla="*/ 9 w 30"/>
                <a:gd name="T1" fmla="*/ 0 h 32"/>
                <a:gd name="T2" fmla="*/ 0 w 30"/>
                <a:gd name="T3" fmla="*/ 0 h 32"/>
                <a:gd name="T4" fmla="*/ 0 w 30"/>
                <a:gd name="T5" fmla="*/ 32 h 32"/>
                <a:gd name="T6" fmla="*/ 9 w 30"/>
                <a:gd name="T7" fmla="*/ 32 h 32"/>
                <a:gd name="T8" fmla="*/ 9 w 30"/>
                <a:gd name="T9" fmla="*/ 19 h 32"/>
                <a:gd name="T10" fmla="*/ 21 w 30"/>
                <a:gd name="T11" fmla="*/ 19 h 32"/>
                <a:gd name="T12" fmla="*/ 21 w 30"/>
                <a:gd name="T13" fmla="*/ 32 h 32"/>
                <a:gd name="T14" fmla="*/ 30 w 30"/>
                <a:gd name="T15" fmla="*/ 32 h 32"/>
                <a:gd name="T16" fmla="*/ 30 w 30"/>
                <a:gd name="T17" fmla="*/ 0 h 32"/>
                <a:gd name="T18" fmla="*/ 21 w 30"/>
                <a:gd name="T19" fmla="*/ 0 h 32"/>
                <a:gd name="T20" fmla="*/ 21 w 30"/>
                <a:gd name="T21" fmla="*/ 12 h 32"/>
                <a:gd name="T22" fmla="*/ 9 w 30"/>
                <a:gd name="T23" fmla="*/ 12 h 32"/>
                <a:gd name="T24" fmla="*/ 9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027"/>
            <p:cNvSpPr>
              <a:spLocks noEditPoints="1"/>
            </p:cNvSpPr>
            <p:nvPr/>
          </p:nvSpPr>
          <p:spPr bwMode="auto">
            <a:xfrm>
              <a:off x="8523288" y="5591175"/>
              <a:ext cx="11113" cy="11113"/>
            </a:xfrm>
            <a:custGeom>
              <a:avLst/>
              <a:gdLst>
                <a:gd name="T0" fmla="*/ 30 w 31"/>
                <a:gd name="T1" fmla="*/ 10 h 32"/>
                <a:gd name="T2" fmla="*/ 27 w 31"/>
                <a:gd name="T3" fmla="*/ 4 h 32"/>
                <a:gd name="T4" fmla="*/ 22 w 31"/>
                <a:gd name="T5" fmla="*/ 1 h 32"/>
                <a:gd name="T6" fmla="*/ 15 w 31"/>
                <a:gd name="T7" fmla="*/ 0 h 32"/>
                <a:gd name="T8" fmla="*/ 5 w 31"/>
                <a:gd name="T9" fmla="*/ 4 h 32"/>
                <a:gd name="T10" fmla="*/ 0 w 31"/>
                <a:gd name="T11" fmla="*/ 16 h 32"/>
                <a:gd name="T12" fmla="*/ 4 w 31"/>
                <a:gd name="T13" fmla="*/ 27 h 32"/>
                <a:gd name="T14" fmla="*/ 16 w 31"/>
                <a:gd name="T15" fmla="*/ 32 h 32"/>
                <a:gd name="T16" fmla="*/ 21 w 31"/>
                <a:gd name="T17" fmla="*/ 32 h 32"/>
                <a:gd name="T18" fmla="*/ 25 w 31"/>
                <a:gd name="T19" fmla="*/ 30 h 32"/>
                <a:gd name="T20" fmla="*/ 28 w 31"/>
                <a:gd name="T21" fmla="*/ 27 h 32"/>
                <a:gd name="T22" fmla="*/ 30 w 31"/>
                <a:gd name="T23" fmla="*/ 23 h 32"/>
                <a:gd name="T24" fmla="*/ 22 w 31"/>
                <a:gd name="T25" fmla="*/ 22 h 32"/>
                <a:gd name="T26" fmla="*/ 20 w 31"/>
                <a:gd name="T27" fmla="*/ 25 h 32"/>
                <a:gd name="T28" fmla="*/ 16 w 31"/>
                <a:gd name="T29" fmla="*/ 26 h 32"/>
                <a:gd name="T30" fmla="*/ 11 w 31"/>
                <a:gd name="T31" fmla="*/ 24 h 32"/>
                <a:gd name="T32" fmla="*/ 9 w 31"/>
                <a:gd name="T33" fmla="*/ 18 h 32"/>
                <a:gd name="T34" fmla="*/ 31 w 31"/>
                <a:gd name="T35" fmla="*/ 18 h 32"/>
                <a:gd name="T36" fmla="*/ 30 w 31"/>
                <a:gd name="T37" fmla="*/ 10 h 32"/>
                <a:gd name="T38" fmla="*/ 9 w 31"/>
                <a:gd name="T39" fmla="*/ 13 h 32"/>
                <a:gd name="T40" fmla="*/ 9 w 31"/>
                <a:gd name="T41" fmla="*/ 13 h 32"/>
                <a:gd name="T42" fmla="*/ 11 w 31"/>
                <a:gd name="T43" fmla="*/ 8 h 32"/>
                <a:gd name="T44" fmla="*/ 16 w 31"/>
                <a:gd name="T45" fmla="*/ 6 h 32"/>
                <a:gd name="T46" fmla="*/ 20 w 31"/>
                <a:gd name="T47" fmla="*/ 8 h 32"/>
                <a:gd name="T48" fmla="*/ 22 w 31"/>
                <a:gd name="T49" fmla="*/ 13 h 32"/>
                <a:gd name="T50" fmla="*/ 9 w 31"/>
                <a:gd name="T5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0" y="10"/>
                  </a:move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6" y="31"/>
                    <a:pt x="11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028"/>
            <p:cNvSpPr>
              <a:spLocks/>
            </p:cNvSpPr>
            <p:nvPr/>
          </p:nvSpPr>
          <p:spPr bwMode="auto">
            <a:xfrm>
              <a:off x="8537575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8 w 22"/>
                <a:gd name="T3" fmla="*/ 32 h 32"/>
                <a:gd name="T4" fmla="*/ 8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8" y="32"/>
                  </a:ln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029"/>
            <p:cNvSpPr>
              <a:spLocks noEditPoints="1"/>
            </p:cNvSpPr>
            <p:nvPr/>
          </p:nvSpPr>
          <p:spPr bwMode="auto">
            <a:xfrm>
              <a:off x="8545513" y="5591175"/>
              <a:ext cx="11113" cy="11113"/>
            </a:xfrm>
            <a:custGeom>
              <a:avLst/>
              <a:gdLst>
                <a:gd name="T0" fmla="*/ 15 w 31"/>
                <a:gd name="T1" fmla="*/ 0 h 32"/>
                <a:gd name="T2" fmla="*/ 5 w 31"/>
                <a:gd name="T3" fmla="*/ 2 h 32"/>
                <a:gd name="T4" fmla="*/ 1 w 31"/>
                <a:gd name="T5" fmla="*/ 8 h 32"/>
                <a:gd name="T6" fmla="*/ 9 w 31"/>
                <a:gd name="T7" fmla="*/ 10 h 32"/>
                <a:gd name="T8" fmla="*/ 11 w 31"/>
                <a:gd name="T9" fmla="*/ 7 h 32"/>
                <a:gd name="T10" fmla="*/ 14 w 31"/>
                <a:gd name="T11" fmla="*/ 6 h 32"/>
                <a:gd name="T12" fmla="*/ 19 w 31"/>
                <a:gd name="T13" fmla="*/ 7 h 32"/>
                <a:gd name="T14" fmla="*/ 20 w 31"/>
                <a:gd name="T15" fmla="*/ 10 h 32"/>
                <a:gd name="T16" fmla="*/ 20 w 31"/>
                <a:gd name="T17" fmla="*/ 11 h 32"/>
                <a:gd name="T18" fmla="*/ 12 w 31"/>
                <a:gd name="T19" fmla="*/ 13 h 32"/>
                <a:gd name="T20" fmla="*/ 5 w 31"/>
                <a:gd name="T21" fmla="*/ 15 h 32"/>
                <a:gd name="T22" fmla="*/ 1 w 31"/>
                <a:gd name="T23" fmla="*/ 18 h 32"/>
                <a:gd name="T24" fmla="*/ 0 w 31"/>
                <a:gd name="T25" fmla="*/ 23 h 32"/>
                <a:gd name="T26" fmla="*/ 3 w 31"/>
                <a:gd name="T27" fmla="*/ 30 h 32"/>
                <a:gd name="T28" fmla="*/ 11 w 31"/>
                <a:gd name="T29" fmla="*/ 32 h 32"/>
                <a:gd name="T30" fmla="*/ 16 w 31"/>
                <a:gd name="T31" fmla="*/ 31 h 32"/>
                <a:gd name="T32" fmla="*/ 21 w 31"/>
                <a:gd name="T33" fmla="*/ 28 h 32"/>
                <a:gd name="T34" fmla="*/ 21 w 31"/>
                <a:gd name="T35" fmla="*/ 29 h 32"/>
                <a:gd name="T36" fmla="*/ 22 w 31"/>
                <a:gd name="T37" fmla="*/ 32 h 32"/>
                <a:gd name="T38" fmla="*/ 31 w 31"/>
                <a:gd name="T39" fmla="*/ 32 h 32"/>
                <a:gd name="T40" fmla="*/ 29 w 31"/>
                <a:gd name="T41" fmla="*/ 27 h 32"/>
                <a:gd name="T42" fmla="*/ 29 w 31"/>
                <a:gd name="T43" fmla="*/ 21 h 32"/>
                <a:gd name="T44" fmla="*/ 29 w 31"/>
                <a:gd name="T45" fmla="*/ 12 h 32"/>
                <a:gd name="T46" fmla="*/ 28 w 31"/>
                <a:gd name="T47" fmla="*/ 4 h 32"/>
                <a:gd name="T48" fmla="*/ 24 w 31"/>
                <a:gd name="T49" fmla="*/ 1 h 32"/>
                <a:gd name="T50" fmla="*/ 15 w 31"/>
                <a:gd name="T51" fmla="*/ 0 h 32"/>
                <a:gd name="T52" fmla="*/ 13 w 31"/>
                <a:gd name="T53" fmla="*/ 27 h 32"/>
                <a:gd name="T54" fmla="*/ 13 w 31"/>
                <a:gd name="T55" fmla="*/ 27 h 32"/>
                <a:gd name="T56" fmla="*/ 10 w 31"/>
                <a:gd name="T57" fmla="*/ 25 h 32"/>
                <a:gd name="T58" fmla="*/ 9 w 31"/>
                <a:gd name="T59" fmla="*/ 22 h 32"/>
                <a:gd name="T60" fmla="*/ 10 w 31"/>
                <a:gd name="T61" fmla="*/ 19 h 32"/>
                <a:gd name="T62" fmla="*/ 15 w 31"/>
                <a:gd name="T63" fmla="*/ 18 h 32"/>
                <a:gd name="T64" fmla="*/ 20 w 31"/>
                <a:gd name="T65" fmla="*/ 17 h 32"/>
                <a:gd name="T66" fmla="*/ 20 w 31"/>
                <a:gd name="T67" fmla="*/ 18 h 32"/>
                <a:gd name="T68" fmla="*/ 20 w 31"/>
                <a:gd name="T69" fmla="*/ 22 h 32"/>
                <a:gd name="T70" fmla="*/ 18 w 31"/>
                <a:gd name="T71" fmla="*/ 25 h 32"/>
                <a:gd name="T72" fmla="*/ 13 w 31"/>
                <a:gd name="T73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8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7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lose/>
                  <a:moveTo>
                    <a:pt x="13" y="27"/>
                  </a:moveTo>
                  <a:lnTo>
                    <a:pt x="13" y="27"/>
                  </a:ln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030"/>
            <p:cNvSpPr>
              <a:spLocks/>
            </p:cNvSpPr>
            <p:nvPr/>
          </p:nvSpPr>
          <p:spPr bwMode="auto">
            <a:xfrm>
              <a:off x="8558213" y="5591175"/>
              <a:ext cx="9525" cy="11113"/>
            </a:xfrm>
            <a:custGeom>
              <a:avLst/>
              <a:gdLst>
                <a:gd name="T0" fmla="*/ 20 w 30"/>
                <a:gd name="T1" fmla="*/ 7 h 32"/>
                <a:gd name="T2" fmla="*/ 30 w 30"/>
                <a:gd name="T3" fmla="*/ 7 h 32"/>
                <a:gd name="T4" fmla="*/ 30 w 30"/>
                <a:gd name="T5" fmla="*/ 0 h 32"/>
                <a:gd name="T6" fmla="*/ 0 w 30"/>
                <a:gd name="T7" fmla="*/ 0 h 32"/>
                <a:gd name="T8" fmla="*/ 0 w 30"/>
                <a:gd name="T9" fmla="*/ 7 h 32"/>
                <a:gd name="T10" fmla="*/ 11 w 30"/>
                <a:gd name="T11" fmla="*/ 7 h 32"/>
                <a:gd name="T12" fmla="*/ 11 w 30"/>
                <a:gd name="T13" fmla="*/ 32 h 32"/>
                <a:gd name="T14" fmla="*/ 20 w 30"/>
                <a:gd name="T15" fmla="*/ 32 h 32"/>
                <a:gd name="T16" fmla="*/ 20 w 30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7"/>
                  </a:move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031"/>
            <p:cNvSpPr>
              <a:spLocks/>
            </p:cNvSpPr>
            <p:nvPr/>
          </p:nvSpPr>
          <p:spPr bwMode="auto">
            <a:xfrm>
              <a:off x="8570913" y="5591175"/>
              <a:ext cx="9525" cy="11113"/>
            </a:xfrm>
            <a:custGeom>
              <a:avLst/>
              <a:gdLst>
                <a:gd name="T0" fmla="*/ 0 w 30"/>
                <a:gd name="T1" fmla="*/ 32 h 32"/>
                <a:gd name="T2" fmla="*/ 8 w 30"/>
                <a:gd name="T3" fmla="*/ 32 h 32"/>
                <a:gd name="T4" fmla="*/ 22 w 30"/>
                <a:gd name="T5" fmla="*/ 12 h 32"/>
                <a:gd name="T6" fmla="*/ 22 w 30"/>
                <a:gd name="T7" fmla="*/ 32 h 32"/>
                <a:gd name="T8" fmla="*/ 30 w 30"/>
                <a:gd name="T9" fmla="*/ 32 h 32"/>
                <a:gd name="T10" fmla="*/ 30 w 30"/>
                <a:gd name="T11" fmla="*/ 0 h 32"/>
                <a:gd name="T12" fmla="*/ 22 w 30"/>
                <a:gd name="T13" fmla="*/ 0 h 32"/>
                <a:gd name="T14" fmla="*/ 8 w 30"/>
                <a:gd name="T15" fmla="*/ 20 h 32"/>
                <a:gd name="T16" fmla="*/ 8 w 30"/>
                <a:gd name="T17" fmla="*/ 0 h 32"/>
                <a:gd name="T18" fmla="*/ 0 w 30"/>
                <a:gd name="T19" fmla="*/ 0 h 32"/>
                <a:gd name="T20" fmla="*/ 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032"/>
            <p:cNvSpPr>
              <a:spLocks noEditPoints="1"/>
            </p:cNvSpPr>
            <p:nvPr/>
          </p:nvSpPr>
          <p:spPr bwMode="auto">
            <a:xfrm>
              <a:off x="8583613" y="5591175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4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6 h 32"/>
                <a:gd name="T28" fmla="*/ 9 w 32"/>
                <a:gd name="T29" fmla="*/ 6 h 32"/>
                <a:gd name="T30" fmla="*/ 14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2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033"/>
            <p:cNvSpPr>
              <a:spLocks/>
            </p:cNvSpPr>
            <p:nvPr/>
          </p:nvSpPr>
          <p:spPr bwMode="auto">
            <a:xfrm>
              <a:off x="8597900" y="5591175"/>
              <a:ext cx="11113" cy="11113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034"/>
            <p:cNvSpPr>
              <a:spLocks noEditPoints="1"/>
            </p:cNvSpPr>
            <p:nvPr/>
          </p:nvSpPr>
          <p:spPr bwMode="auto">
            <a:xfrm>
              <a:off x="8610600" y="5591175"/>
              <a:ext cx="12700" cy="11113"/>
            </a:xfrm>
            <a:custGeom>
              <a:avLst/>
              <a:gdLst>
                <a:gd name="T0" fmla="*/ 29 w 34"/>
                <a:gd name="T1" fmla="*/ 4 h 32"/>
                <a:gd name="T2" fmla="*/ 17 w 34"/>
                <a:gd name="T3" fmla="*/ 0 h 32"/>
                <a:gd name="T4" fmla="*/ 8 w 34"/>
                <a:gd name="T5" fmla="*/ 2 h 32"/>
                <a:gd name="T6" fmla="*/ 2 w 34"/>
                <a:gd name="T7" fmla="*/ 8 h 32"/>
                <a:gd name="T8" fmla="*/ 0 w 34"/>
                <a:gd name="T9" fmla="*/ 16 h 32"/>
                <a:gd name="T10" fmla="*/ 2 w 34"/>
                <a:gd name="T11" fmla="*/ 25 h 32"/>
                <a:gd name="T12" fmla="*/ 8 w 34"/>
                <a:gd name="T13" fmla="*/ 31 h 32"/>
                <a:gd name="T14" fmla="*/ 17 w 34"/>
                <a:gd name="T15" fmla="*/ 32 h 32"/>
                <a:gd name="T16" fmla="*/ 29 w 34"/>
                <a:gd name="T17" fmla="*/ 28 h 32"/>
                <a:gd name="T18" fmla="*/ 34 w 34"/>
                <a:gd name="T19" fmla="*/ 16 h 32"/>
                <a:gd name="T20" fmla="*/ 29 w 34"/>
                <a:gd name="T21" fmla="*/ 4 h 32"/>
                <a:gd name="T22" fmla="*/ 24 w 34"/>
                <a:gd name="T23" fmla="*/ 20 h 32"/>
                <a:gd name="T24" fmla="*/ 24 w 34"/>
                <a:gd name="T25" fmla="*/ 20 h 32"/>
                <a:gd name="T26" fmla="*/ 22 w 34"/>
                <a:gd name="T27" fmla="*/ 23 h 32"/>
                <a:gd name="T28" fmla="*/ 20 w 34"/>
                <a:gd name="T29" fmla="*/ 25 h 32"/>
                <a:gd name="T30" fmla="*/ 17 w 34"/>
                <a:gd name="T31" fmla="*/ 26 h 32"/>
                <a:gd name="T32" fmla="*/ 11 w 34"/>
                <a:gd name="T33" fmla="*/ 23 h 32"/>
                <a:gd name="T34" fmla="*/ 9 w 34"/>
                <a:gd name="T35" fmla="*/ 20 h 32"/>
                <a:gd name="T36" fmla="*/ 9 w 34"/>
                <a:gd name="T37" fmla="*/ 16 h 32"/>
                <a:gd name="T38" fmla="*/ 9 w 34"/>
                <a:gd name="T39" fmla="*/ 12 h 32"/>
                <a:gd name="T40" fmla="*/ 11 w 34"/>
                <a:gd name="T41" fmla="*/ 9 h 32"/>
                <a:gd name="T42" fmla="*/ 17 w 34"/>
                <a:gd name="T43" fmla="*/ 6 h 32"/>
                <a:gd name="T44" fmla="*/ 20 w 34"/>
                <a:gd name="T45" fmla="*/ 7 h 32"/>
                <a:gd name="T46" fmla="*/ 22 w 34"/>
                <a:gd name="T47" fmla="*/ 9 h 32"/>
                <a:gd name="T48" fmla="*/ 24 w 34"/>
                <a:gd name="T49" fmla="*/ 12 h 32"/>
                <a:gd name="T50" fmla="*/ 25 w 34"/>
                <a:gd name="T51" fmla="*/ 16 h 32"/>
                <a:gd name="T52" fmla="*/ 24 w 34"/>
                <a:gd name="T5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cubicBezTo>
                    <a:pt x="24" y="21"/>
                    <a:pt x="23" y="22"/>
                    <a:pt x="22" y="23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10" y="21"/>
                    <a:pt x="9" y="20"/>
                  </a:cubicBezTo>
                  <a:cubicBezTo>
                    <a:pt x="9" y="19"/>
                    <a:pt x="9" y="18"/>
                    <a:pt x="9" y="16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035"/>
            <p:cNvSpPr>
              <a:spLocks/>
            </p:cNvSpPr>
            <p:nvPr/>
          </p:nvSpPr>
          <p:spPr bwMode="auto">
            <a:xfrm>
              <a:off x="8624888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036"/>
            <p:cNvSpPr>
              <a:spLocks noEditPoints="1"/>
            </p:cNvSpPr>
            <p:nvPr/>
          </p:nvSpPr>
          <p:spPr bwMode="auto">
            <a:xfrm>
              <a:off x="8634413" y="5591175"/>
              <a:ext cx="12700" cy="11113"/>
            </a:xfrm>
            <a:custGeom>
              <a:avLst/>
              <a:gdLst>
                <a:gd name="T0" fmla="*/ 2 w 34"/>
                <a:gd name="T1" fmla="*/ 25 h 32"/>
                <a:gd name="T2" fmla="*/ 8 w 34"/>
                <a:gd name="T3" fmla="*/ 31 h 32"/>
                <a:gd name="T4" fmla="*/ 17 w 34"/>
                <a:gd name="T5" fmla="*/ 32 h 32"/>
                <a:gd name="T6" fmla="*/ 29 w 34"/>
                <a:gd name="T7" fmla="*/ 28 h 32"/>
                <a:gd name="T8" fmla="*/ 34 w 34"/>
                <a:gd name="T9" fmla="*/ 16 h 32"/>
                <a:gd name="T10" fmla="*/ 32 w 34"/>
                <a:gd name="T11" fmla="*/ 9 h 32"/>
                <a:gd name="T12" fmla="*/ 29 w 34"/>
                <a:gd name="T13" fmla="*/ 4 h 32"/>
                <a:gd name="T14" fmla="*/ 23 w 34"/>
                <a:gd name="T15" fmla="*/ 1 h 32"/>
                <a:gd name="T16" fmla="*/ 17 w 34"/>
                <a:gd name="T17" fmla="*/ 0 h 32"/>
                <a:gd name="T18" fmla="*/ 8 w 34"/>
                <a:gd name="T19" fmla="*/ 2 h 32"/>
                <a:gd name="T20" fmla="*/ 2 w 34"/>
                <a:gd name="T21" fmla="*/ 8 h 32"/>
                <a:gd name="T22" fmla="*/ 0 w 34"/>
                <a:gd name="T23" fmla="*/ 16 h 32"/>
                <a:gd name="T24" fmla="*/ 2 w 34"/>
                <a:gd name="T25" fmla="*/ 25 h 32"/>
                <a:gd name="T26" fmla="*/ 11 w 34"/>
                <a:gd name="T27" fmla="*/ 9 h 32"/>
                <a:gd name="T28" fmla="*/ 11 w 34"/>
                <a:gd name="T29" fmla="*/ 9 h 32"/>
                <a:gd name="T30" fmla="*/ 17 w 34"/>
                <a:gd name="T31" fmla="*/ 6 h 32"/>
                <a:gd name="T32" fmla="*/ 22 w 34"/>
                <a:gd name="T33" fmla="*/ 9 h 32"/>
                <a:gd name="T34" fmla="*/ 25 w 34"/>
                <a:gd name="T35" fmla="*/ 16 h 32"/>
                <a:gd name="T36" fmla="*/ 22 w 34"/>
                <a:gd name="T37" fmla="*/ 23 h 32"/>
                <a:gd name="T38" fmla="*/ 17 w 34"/>
                <a:gd name="T39" fmla="*/ 26 h 32"/>
                <a:gd name="T40" fmla="*/ 11 w 34"/>
                <a:gd name="T41" fmla="*/ 23 h 32"/>
                <a:gd name="T42" fmla="*/ 9 w 34"/>
                <a:gd name="T43" fmla="*/ 16 h 32"/>
                <a:gd name="T44" fmla="*/ 11 w 34"/>
                <a:gd name="T45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2">
                  <a:moveTo>
                    <a:pt x="2" y="25"/>
                  </a:move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4"/>
                    <a:pt x="33" y="11"/>
                    <a:pt x="32" y="9"/>
                  </a:cubicBezTo>
                  <a:cubicBezTo>
                    <a:pt x="32" y="7"/>
                    <a:pt x="30" y="6"/>
                    <a:pt x="29" y="4"/>
                  </a:cubicBezTo>
                  <a:cubicBezTo>
                    <a:pt x="27" y="3"/>
                    <a:pt x="25" y="1"/>
                    <a:pt x="23" y="1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3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4" y="6"/>
                    <a:pt x="17" y="6"/>
                  </a:cubicBez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2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9" y="13"/>
                    <a:pt x="9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1037"/>
            <p:cNvSpPr>
              <a:spLocks noEditPoints="1"/>
            </p:cNvSpPr>
            <p:nvPr/>
          </p:nvSpPr>
          <p:spPr bwMode="auto">
            <a:xfrm>
              <a:off x="8447088" y="5616575"/>
              <a:ext cx="12700" cy="12700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9 w 32"/>
                <a:gd name="T13" fmla="*/ 29 h 32"/>
                <a:gd name="T14" fmla="*/ 32 w 32"/>
                <a:gd name="T15" fmla="*/ 23 h 32"/>
                <a:gd name="T16" fmla="*/ 30 w 32"/>
                <a:gd name="T17" fmla="*/ 19 h 32"/>
                <a:gd name="T18" fmla="*/ 25 w 32"/>
                <a:gd name="T19" fmla="*/ 16 h 32"/>
                <a:gd name="T20" fmla="*/ 29 w 32"/>
                <a:gd name="T21" fmla="*/ 13 h 32"/>
                <a:gd name="T22" fmla="*/ 31 w 32"/>
                <a:gd name="T23" fmla="*/ 8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20 w 32"/>
                <a:gd name="T31" fmla="*/ 6 h 32"/>
                <a:gd name="T32" fmla="*/ 22 w 32"/>
                <a:gd name="T33" fmla="*/ 9 h 32"/>
                <a:gd name="T34" fmla="*/ 20 w 32"/>
                <a:gd name="T35" fmla="*/ 12 h 32"/>
                <a:gd name="T36" fmla="*/ 14 w 32"/>
                <a:gd name="T37" fmla="*/ 13 h 32"/>
                <a:gd name="T38" fmla="*/ 9 w 32"/>
                <a:gd name="T39" fmla="*/ 13 h 32"/>
                <a:gd name="T40" fmla="*/ 9 w 32"/>
                <a:gd name="T41" fmla="*/ 6 h 32"/>
                <a:gd name="T42" fmla="*/ 21 w 32"/>
                <a:gd name="T43" fmla="*/ 26 h 32"/>
                <a:gd name="T44" fmla="*/ 21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2" y="7"/>
                    <a:pt x="22" y="8"/>
                    <a:pt x="22" y="9"/>
                  </a:cubicBezTo>
                  <a:cubicBezTo>
                    <a:pt x="22" y="11"/>
                    <a:pt x="22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21" y="26"/>
                  </a:moveTo>
                  <a:lnTo>
                    <a:pt x="21" y="26"/>
                  </a:ln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038"/>
            <p:cNvSpPr>
              <a:spLocks noEditPoints="1"/>
            </p:cNvSpPr>
            <p:nvPr/>
          </p:nvSpPr>
          <p:spPr bwMode="auto">
            <a:xfrm>
              <a:off x="8461375" y="5616575"/>
              <a:ext cx="11113" cy="12700"/>
            </a:xfrm>
            <a:custGeom>
              <a:avLst/>
              <a:gdLst>
                <a:gd name="T0" fmla="*/ 17 w 34"/>
                <a:gd name="T1" fmla="*/ 0 h 33"/>
                <a:gd name="T2" fmla="*/ 8 w 34"/>
                <a:gd name="T3" fmla="*/ 3 h 33"/>
                <a:gd name="T4" fmla="*/ 2 w 34"/>
                <a:gd name="T5" fmla="*/ 8 h 33"/>
                <a:gd name="T6" fmla="*/ 0 w 34"/>
                <a:gd name="T7" fmla="*/ 17 h 33"/>
                <a:gd name="T8" fmla="*/ 2 w 34"/>
                <a:gd name="T9" fmla="*/ 26 h 33"/>
                <a:gd name="T10" fmla="*/ 8 w 34"/>
                <a:gd name="T11" fmla="*/ 31 h 33"/>
                <a:gd name="T12" fmla="*/ 17 w 34"/>
                <a:gd name="T13" fmla="*/ 33 h 33"/>
                <a:gd name="T14" fmla="*/ 29 w 34"/>
                <a:gd name="T15" fmla="*/ 29 h 33"/>
                <a:gd name="T16" fmla="*/ 34 w 34"/>
                <a:gd name="T17" fmla="*/ 17 h 33"/>
                <a:gd name="T18" fmla="*/ 29 w 34"/>
                <a:gd name="T19" fmla="*/ 5 h 33"/>
                <a:gd name="T20" fmla="*/ 17 w 34"/>
                <a:gd name="T21" fmla="*/ 0 h 33"/>
                <a:gd name="T22" fmla="*/ 23 w 34"/>
                <a:gd name="T23" fmla="*/ 24 h 33"/>
                <a:gd name="T24" fmla="*/ 23 w 34"/>
                <a:gd name="T25" fmla="*/ 24 h 33"/>
                <a:gd name="T26" fmla="*/ 17 w 34"/>
                <a:gd name="T27" fmla="*/ 27 h 33"/>
                <a:gd name="T28" fmla="*/ 11 w 34"/>
                <a:gd name="T29" fmla="*/ 24 h 33"/>
                <a:gd name="T30" fmla="*/ 9 w 34"/>
                <a:gd name="T31" fmla="*/ 17 h 33"/>
                <a:gd name="T32" fmla="*/ 11 w 34"/>
                <a:gd name="T33" fmla="*/ 10 h 33"/>
                <a:gd name="T34" fmla="*/ 17 w 34"/>
                <a:gd name="T35" fmla="*/ 7 h 33"/>
                <a:gd name="T36" fmla="*/ 23 w 34"/>
                <a:gd name="T37" fmla="*/ 10 h 33"/>
                <a:gd name="T38" fmla="*/ 25 w 34"/>
                <a:gd name="T39" fmla="*/ 17 h 33"/>
                <a:gd name="T40" fmla="*/ 23 w 34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039"/>
            <p:cNvSpPr>
              <a:spLocks/>
            </p:cNvSpPr>
            <p:nvPr/>
          </p:nvSpPr>
          <p:spPr bwMode="auto">
            <a:xfrm>
              <a:off x="8474075" y="5616575"/>
              <a:ext cx="9525" cy="12700"/>
            </a:xfrm>
            <a:custGeom>
              <a:avLst/>
              <a:gdLst>
                <a:gd name="T0" fmla="*/ 14 w 28"/>
                <a:gd name="T1" fmla="*/ 28 h 33"/>
                <a:gd name="T2" fmla="*/ 8 w 28"/>
                <a:gd name="T3" fmla="*/ 23 h 33"/>
                <a:gd name="T4" fmla="*/ 0 w 28"/>
                <a:gd name="T5" fmla="*/ 25 h 33"/>
                <a:gd name="T6" fmla="*/ 14 w 28"/>
                <a:gd name="T7" fmla="*/ 33 h 33"/>
                <a:gd name="T8" fmla="*/ 25 w 28"/>
                <a:gd name="T9" fmla="*/ 31 h 33"/>
                <a:gd name="T10" fmla="*/ 28 w 28"/>
                <a:gd name="T11" fmla="*/ 24 h 33"/>
                <a:gd name="T12" fmla="*/ 26 w 28"/>
                <a:gd name="T13" fmla="*/ 20 h 33"/>
                <a:gd name="T14" fmla="*/ 21 w 28"/>
                <a:gd name="T15" fmla="*/ 17 h 33"/>
                <a:gd name="T16" fmla="*/ 25 w 28"/>
                <a:gd name="T17" fmla="*/ 14 h 33"/>
                <a:gd name="T18" fmla="*/ 27 w 28"/>
                <a:gd name="T19" fmla="*/ 10 h 33"/>
                <a:gd name="T20" fmla="*/ 23 w 28"/>
                <a:gd name="T21" fmla="*/ 3 h 33"/>
                <a:gd name="T22" fmla="*/ 14 w 28"/>
                <a:gd name="T23" fmla="*/ 0 h 33"/>
                <a:gd name="T24" fmla="*/ 6 w 28"/>
                <a:gd name="T25" fmla="*/ 3 h 33"/>
                <a:gd name="T26" fmla="*/ 3 w 28"/>
                <a:gd name="T27" fmla="*/ 5 h 33"/>
                <a:gd name="T28" fmla="*/ 1 w 28"/>
                <a:gd name="T29" fmla="*/ 9 h 33"/>
                <a:gd name="T30" fmla="*/ 9 w 28"/>
                <a:gd name="T31" fmla="*/ 10 h 33"/>
                <a:gd name="T32" fmla="*/ 11 w 28"/>
                <a:gd name="T33" fmla="*/ 7 h 33"/>
                <a:gd name="T34" fmla="*/ 14 w 28"/>
                <a:gd name="T35" fmla="*/ 6 h 33"/>
                <a:gd name="T36" fmla="*/ 18 w 28"/>
                <a:gd name="T37" fmla="*/ 7 h 33"/>
                <a:gd name="T38" fmla="*/ 19 w 28"/>
                <a:gd name="T39" fmla="*/ 10 h 33"/>
                <a:gd name="T40" fmla="*/ 18 w 28"/>
                <a:gd name="T41" fmla="*/ 13 h 33"/>
                <a:gd name="T42" fmla="*/ 16 w 28"/>
                <a:gd name="T43" fmla="*/ 14 h 33"/>
                <a:gd name="T44" fmla="*/ 13 w 28"/>
                <a:gd name="T45" fmla="*/ 14 h 33"/>
                <a:gd name="T46" fmla="*/ 13 w 28"/>
                <a:gd name="T47" fmla="*/ 20 h 33"/>
                <a:gd name="T48" fmla="*/ 14 w 28"/>
                <a:gd name="T49" fmla="*/ 20 h 33"/>
                <a:gd name="T50" fmla="*/ 18 w 28"/>
                <a:gd name="T51" fmla="*/ 21 h 33"/>
                <a:gd name="T52" fmla="*/ 20 w 28"/>
                <a:gd name="T53" fmla="*/ 24 h 33"/>
                <a:gd name="T54" fmla="*/ 18 w 28"/>
                <a:gd name="T55" fmla="*/ 27 h 33"/>
                <a:gd name="T56" fmla="*/ 14 w 28"/>
                <a:gd name="T5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3">
                  <a:moveTo>
                    <a:pt x="14" y="28"/>
                  </a:moveTo>
                  <a:cubicBezTo>
                    <a:pt x="11" y="28"/>
                    <a:pt x="9" y="26"/>
                    <a:pt x="8" y="23"/>
                  </a:cubicBezTo>
                  <a:lnTo>
                    <a:pt x="0" y="25"/>
                  </a:lnTo>
                  <a:cubicBezTo>
                    <a:pt x="2" y="31"/>
                    <a:pt x="6" y="33"/>
                    <a:pt x="14" y="33"/>
                  </a:cubicBezTo>
                  <a:cubicBezTo>
                    <a:pt x="19" y="33"/>
                    <a:pt x="22" y="33"/>
                    <a:pt x="25" y="31"/>
                  </a:cubicBezTo>
                  <a:cubicBezTo>
                    <a:pt x="27" y="29"/>
                    <a:pt x="28" y="27"/>
                    <a:pt x="28" y="24"/>
                  </a:cubicBezTo>
                  <a:cubicBezTo>
                    <a:pt x="28" y="23"/>
                    <a:pt x="28" y="21"/>
                    <a:pt x="26" y="20"/>
                  </a:cubicBezTo>
                  <a:cubicBezTo>
                    <a:pt x="25" y="18"/>
                    <a:pt x="23" y="17"/>
                    <a:pt x="21" y="17"/>
                  </a:cubicBezTo>
                  <a:cubicBezTo>
                    <a:pt x="23" y="16"/>
                    <a:pt x="24" y="15"/>
                    <a:pt x="25" y="14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7" y="7"/>
                    <a:pt x="26" y="5"/>
                    <a:pt x="23" y="3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2" y="7"/>
                    <a:pt x="1" y="9"/>
                  </a:cubicBezTo>
                  <a:lnTo>
                    <a:pt x="9" y="10"/>
                  </a:lnTo>
                  <a:cubicBezTo>
                    <a:pt x="9" y="9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6" y="6"/>
                    <a:pt x="17" y="7"/>
                    <a:pt x="18" y="7"/>
                  </a:cubicBezTo>
                  <a:cubicBezTo>
                    <a:pt x="18" y="8"/>
                    <a:pt x="19" y="9"/>
                    <a:pt x="19" y="10"/>
                  </a:cubicBezTo>
                  <a:cubicBezTo>
                    <a:pt x="19" y="11"/>
                    <a:pt x="18" y="12"/>
                    <a:pt x="18" y="13"/>
                  </a:cubicBezTo>
                  <a:cubicBezTo>
                    <a:pt x="17" y="13"/>
                    <a:pt x="16" y="14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lnTo>
                    <a:pt x="13" y="20"/>
                  </a:lnTo>
                  <a:lnTo>
                    <a:pt x="14" y="20"/>
                  </a:lnTo>
                  <a:cubicBezTo>
                    <a:pt x="16" y="20"/>
                    <a:pt x="17" y="20"/>
                    <a:pt x="18" y="21"/>
                  </a:cubicBezTo>
                  <a:cubicBezTo>
                    <a:pt x="19" y="22"/>
                    <a:pt x="20" y="23"/>
                    <a:pt x="20" y="24"/>
                  </a:cubicBezTo>
                  <a:cubicBezTo>
                    <a:pt x="20" y="25"/>
                    <a:pt x="19" y="26"/>
                    <a:pt x="18" y="27"/>
                  </a:cubicBezTo>
                  <a:cubicBezTo>
                    <a:pt x="17" y="27"/>
                    <a:pt x="1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040"/>
            <p:cNvSpPr>
              <a:spLocks noEditPoints="1"/>
            </p:cNvSpPr>
            <p:nvPr/>
          </p:nvSpPr>
          <p:spPr bwMode="auto">
            <a:xfrm>
              <a:off x="8485188" y="5616575"/>
              <a:ext cx="12700" cy="15875"/>
            </a:xfrm>
            <a:custGeom>
              <a:avLst/>
              <a:gdLst>
                <a:gd name="T0" fmla="*/ 9 w 39"/>
                <a:gd name="T1" fmla="*/ 0 h 40"/>
                <a:gd name="T2" fmla="*/ 8 w 39"/>
                <a:gd name="T3" fmla="*/ 17 h 40"/>
                <a:gd name="T4" fmla="*/ 4 w 39"/>
                <a:gd name="T5" fmla="*/ 25 h 40"/>
                <a:gd name="T6" fmla="*/ 0 w 39"/>
                <a:gd name="T7" fmla="*/ 25 h 40"/>
                <a:gd name="T8" fmla="*/ 0 w 39"/>
                <a:gd name="T9" fmla="*/ 40 h 40"/>
                <a:gd name="T10" fmla="*/ 7 w 39"/>
                <a:gd name="T11" fmla="*/ 40 h 40"/>
                <a:gd name="T12" fmla="*/ 7 w 39"/>
                <a:gd name="T13" fmla="*/ 32 h 40"/>
                <a:gd name="T14" fmla="*/ 32 w 39"/>
                <a:gd name="T15" fmla="*/ 32 h 40"/>
                <a:gd name="T16" fmla="*/ 32 w 39"/>
                <a:gd name="T17" fmla="*/ 40 h 40"/>
                <a:gd name="T18" fmla="*/ 39 w 39"/>
                <a:gd name="T19" fmla="*/ 40 h 40"/>
                <a:gd name="T20" fmla="*/ 39 w 39"/>
                <a:gd name="T21" fmla="*/ 25 h 40"/>
                <a:gd name="T22" fmla="*/ 36 w 39"/>
                <a:gd name="T23" fmla="*/ 25 h 40"/>
                <a:gd name="T24" fmla="*/ 36 w 39"/>
                <a:gd name="T25" fmla="*/ 0 h 40"/>
                <a:gd name="T26" fmla="*/ 9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7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9" y="0"/>
                  </a:moveTo>
                  <a:cubicBezTo>
                    <a:pt x="9" y="8"/>
                    <a:pt x="9" y="14"/>
                    <a:pt x="8" y="17"/>
                  </a:cubicBezTo>
                  <a:cubicBezTo>
                    <a:pt x="7" y="21"/>
                    <a:pt x="5" y="23"/>
                    <a:pt x="4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6" y="0"/>
                  </a:lnTo>
                  <a:lnTo>
                    <a:pt x="9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5" y="22"/>
                    <a:pt x="16" y="16"/>
                    <a:pt x="17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041"/>
            <p:cNvSpPr>
              <a:spLocks noEditPoints="1"/>
            </p:cNvSpPr>
            <p:nvPr/>
          </p:nvSpPr>
          <p:spPr bwMode="auto">
            <a:xfrm>
              <a:off x="8499475" y="5616575"/>
              <a:ext cx="11113" cy="12700"/>
            </a:xfrm>
            <a:custGeom>
              <a:avLst/>
              <a:gdLst>
                <a:gd name="T0" fmla="*/ 26 w 30"/>
                <a:gd name="T1" fmla="*/ 5 h 33"/>
                <a:gd name="T2" fmla="*/ 15 w 30"/>
                <a:gd name="T3" fmla="*/ 0 h 33"/>
                <a:gd name="T4" fmla="*/ 4 w 30"/>
                <a:gd name="T5" fmla="*/ 5 h 33"/>
                <a:gd name="T6" fmla="*/ 0 w 30"/>
                <a:gd name="T7" fmla="*/ 17 h 33"/>
                <a:gd name="T8" fmla="*/ 3 w 30"/>
                <a:gd name="T9" fmla="*/ 28 h 33"/>
                <a:gd name="T10" fmla="*/ 15 w 30"/>
                <a:gd name="T11" fmla="*/ 33 h 33"/>
                <a:gd name="T12" fmla="*/ 24 w 30"/>
                <a:gd name="T13" fmla="*/ 31 h 33"/>
                <a:gd name="T14" fmla="*/ 30 w 30"/>
                <a:gd name="T15" fmla="*/ 24 h 33"/>
                <a:gd name="T16" fmla="*/ 21 w 30"/>
                <a:gd name="T17" fmla="*/ 23 h 33"/>
                <a:gd name="T18" fmla="*/ 19 w 30"/>
                <a:gd name="T19" fmla="*/ 26 h 33"/>
                <a:gd name="T20" fmla="*/ 16 w 30"/>
                <a:gd name="T21" fmla="*/ 27 h 33"/>
                <a:gd name="T22" fmla="*/ 13 w 30"/>
                <a:gd name="T23" fmla="*/ 27 h 33"/>
                <a:gd name="T24" fmla="*/ 11 w 30"/>
                <a:gd name="T25" fmla="*/ 25 h 33"/>
                <a:gd name="T26" fmla="*/ 8 w 30"/>
                <a:gd name="T27" fmla="*/ 19 h 33"/>
                <a:gd name="T28" fmla="*/ 30 w 30"/>
                <a:gd name="T29" fmla="*/ 19 h 33"/>
                <a:gd name="T30" fmla="*/ 26 w 30"/>
                <a:gd name="T31" fmla="*/ 5 h 33"/>
                <a:gd name="T32" fmla="*/ 9 w 30"/>
                <a:gd name="T33" fmla="*/ 14 h 33"/>
                <a:gd name="T34" fmla="*/ 9 w 30"/>
                <a:gd name="T35" fmla="*/ 14 h 33"/>
                <a:gd name="T36" fmla="*/ 10 w 30"/>
                <a:gd name="T37" fmla="*/ 9 h 33"/>
                <a:gd name="T38" fmla="*/ 15 w 30"/>
                <a:gd name="T39" fmla="*/ 7 h 33"/>
                <a:gd name="T40" fmla="*/ 20 w 30"/>
                <a:gd name="T41" fmla="*/ 9 h 33"/>
                <a:gd name="T42" fmla="*/ 22 w 30"/>
                <a:gd name="T43" fmla="*/ 14 h 33"/>
                <a:gd name="T44" fmla="*/ 9 w 30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3">
                  <a:moveTo>
                    <a:pt x="26" y="5"/>
                  </a:moveTo>
                  <a:cubicBezTo>
                    <a:pt x="23" y="2"/>
                    <a:pt x="19" y="0"/>
                    <a:pt x="15" y="0"/>
                  </a:cubicBezTo>
                  <a:cubicBezTo>
                    <a:pt x="10" y="0"/>
                    <a:pt x="7" y="2"/>
                    <a:pt x="4" y="5"/>
                  </a:cubicBezTo>
                  <a:cubicBezTo>
                    <a:pt x="1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5" y="33"/>
                  </a:cubicBezTo>
                  <a:cubicBezTo>
                    <a:pt x="19" y="33"/>
                    <a:pt x="22" y="33"/>
                    <a:pt x="24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1" y="23"/>
                  </a:ln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9" y="24"/>
                    <a:pt x="9" y="22"/>
                    <a:pt x="8" y="19"/>
                  </a:cubicBezTo>
                  <a:lnTo>
                    <a:pt x="30" y="19"/>
                  </a:lnTo>
                  <a:cubicBezTo>
                    <a:pt x="30" y="13"/>
                    <a:pt x="29" y="8"/>
                    <a:pt x="26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9" y="10"/>
                    <a:pt x="10" y="9"/>
                  </a:cubicBezTo>
                  <a:cubicBezTo>
                    <a:pt x="12" y="8"/>
                    <a:pt x="13" y="7"/>
                    <a:pt x="15" y="7"/>
                  </a:cubicBezTo>
                  <a:cubicBezTo>
                    <a:pt x="17" y="7"/>
                    <a:pt x="18" y="8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042"/>
            <p:cNvSpPr>
              <a:spLocks/>
            </p:cNvSpPr>
            <p:nvPr/>
          </p:nvSpPr>
          <p:spPr bwMode="auto">
            <a:xfrm>
              <a:off x="8513763" y="5616575"/>
              <a:ext cx="9525" cy="12700"/>
            </a:xfrm>
            <a:custGeom>
              <a:avLst/>
              <a:gdLst>
                <a:gd name="T0" fmla="*/ 30 w 30"/>
                <a:gd name="T1" fmla="*/ 0 h 32"/>
                <a:gd name="T2" fmla="*/ 22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2 w 30"/>
                <a:gd name="T15" fmla="*/ 12 h 32"/>
                <a:gd name="T16" fmla="*/ 22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043"/>
            <p:cNvSpPr>
              <a:spLocks/>
            </p:cNvSpPr>
            <p:nvPr/>
          </p:nvSpPr>
          <p:spPr bwMode="auto">
            <a:xfrm>
              <a:off x="8526463" y="5616575"/>
              <a:ext cx="11113" cy="12700"/>
            </a:xfrm>
            <a:custGeom>
              <a:avLst/>
              <a:gdLst>
                <a:gd name="T0" fmla="*/ 31 w 31"/>
                <a:gd name="T1" fmla="*/ 22 h 33"/>
                <a:gd name="T2" fmla="*/ 22 w 31"/>
                <a:gd name="T3" fmla="*/ 21 h 33"/>
                <a:gd name="T4" fmla="*/ 20 w 31"/>
                <a:gd name="T5" fmla="*/ 25 h 33"/>
                <a:gd name="T6" fmla="*/ 16 w 31"/>
                <a:gd name="T7" fmla="*/ 27 h 33"/>
                <a:gd name="T8" fmla="*/ 13 w 31"/>
                <a:gd name="T9" fmla="*/ 26 h 33"/>
                <a:gd name="T10" fmla="*/ 11 w 31"/>
                <a:gd name="T11" fmla="*/ 24 h 33"/>
                <a:gd name="T12" fmla="*/ 9 w 31"/>
                <a:gd name="T13" fmla="*/ 16 h 33"/>
                <a:gd name="T14" fmla="*/ 11 w 31"/>
                <a:gd name="T15" fmla="*/ 9 h 33"/>
                <a:gd name="T16" fmla="*/ 16 w 31"/>
                <a:gd name="T17" fmla="*/ 7 h 33"/>
                <a:gd name="T18" fmla="*/ 20 w 31"/>
                <a:gd name="T19" fmla="*/ 8 h 33"/>
                <a:gd name="T20" fmla="*/ 22 w 31"/>
                <a:gd name="T21" fmla="*/ 12 h 33"/>
                <a:gd name="T22" fmla="*/ 31 w 31"/>
                <a:gd name="T23" fmla="*/ 11 h 33"/>
                <a:gd name="T24" fmla="*/ 25 w 31"/>
                <a:gd name="T25" fmla="*/ 3 h 33"/>
                <a:gd name="T26" fmla="*/ 16 w 31"/>
                <a:gd name="T27" fmla="*/ 0 h 33"/>
                <a:gd name="T28" fmla="*/ 4 w 31"/>
                <a:gd name="T29" fmla="*/ 5 h 33"/>
                <a:gd name="T30" fmla="*/ 0 w 31"/>
                <a:gd name="T31" fmla="*/ 17 h 33"/>
                <a:gd name="T32" fmla="*/ 4 w 31"/>
                <a:gd name="T33" fmla="*/ 29 h 33"/>
                <a:gd name="T34" fmla="*/ 9 w 31"/>
                <a:gd name="T35" fmla="*/ 32 h 33"/>
                <a:gd name="T36" fmla="*/ 16 w 31"/>
                <a:gd name="T37" fmla="*/ 33 h 33"/>
                <a:gd name="T38" fmla="*/ 26 w 31"/>
                <a:gd name="T39" fmla="*/ 31 h 33"/>
                <a:gd name="T40" fmla="*/ 31 w 31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lnTo>
                    <a:pt x="22" y="21"/>
                  </a:lnTo>
                  <a:cubicBezTo>
                    <a:pt x="22" y="23"/>
                    <a:pt x="21" y="24"/>
                    <a:pt x="20" y="25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5" y="27"/>
                    <a:pt x="14" y="26"/>
                    <a:pt x="13" y="26"/>
                  </a:cubicBezTo>
                  <a:cubicBezTo>
                    <a:pt x="12" y="26"/>
                    <a:pt x="12" y="25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9"/>
                    <a:pt x="22" y="10"/>
                    <a:pt x="22" y="12"/>
                  </a:cubicBezTo>
                  <a:lnTo>
                    <a:pt x="31" y="11"/>
                  </a:ln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6"/>
                    <a:pt x="4" y="29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0" y="33"/>
                    <a:pt x="23" y="32"/>
                    <a:pt x="26" y="31"/>
                  </a:cubicBezTo>
                  <a:cubicBezTo>
                    <a:pt x="28" y="29"/>
                    <a:pt x="30" y="26"/>
                    <a:pt x="3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044"/>
            <p:cNvSpPr>
              <a:spLocks/>
            </p:cNvSpPr>
            <p:nvPr/>
          </p:nvSpPr>
          <p:spPr bwMode="auto">
            <a:xfrm>
              <a:off x="8539163" y="5616575"/>
              <a:ext cx="9525" cy="12700"/>
            </a:xfrm>
            <a:custGeom>
              <a:avLst/>
              <a:gdLst>
                <a:gd name="T0" fmla="*/ 19 w 30"/>
                <a:gd name="T1" fmla="*/ 32 h 32"/>
                <a:gd name="T2" fmla="*/ 19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19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19" y="32"/>
                  </a:moveTo>
                  <a:lnTo>
                    <a:pt x="19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045"/>
            <p:cNvSpPr>
              <a:spLocks noEditPoints="1"/>
            </p:cNvSpPr>
            <p:nvPr/>
          </p:nvSpPr>
          <p:spPr bwMode="auto">
            <a:xfrm>
              <a:off x="8550275" y="5616575"/>
              <a:ext cx="12700" cy="12700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6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046"/>
            <p:cNvSpPr>
              <a:spLocks/>
            </p:cNvSpPr>
            <p:nvPr/>
          </p:nvSpPr>
          <p:spPr bwMode="auto">
            <a:xfrm>
              <a:off x="8564563" y="5616575"/>
              <a:ext cx="11113" cy="12700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8 w 30"/>
                <a:gd name="T9" fmla="*/ 20 h 32"/>
                <a:gd name="T10" fmla="*/ 8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8 w 30"/>
                <a:gd name="T17" fmla="*/ 32 h 32"/>
                <a:gd name="T18" fmla="*/ 21 w 30"/>
                <a:gd name="T19" fmla="*/ 12 h 32"/>
                <a:gd name="T20" fmla="*/ 21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047"/>
            <p:cNvSpPr>
              <a:spLocks noEditPoints="1"/>
            </p:cNvSpPr>
            <p:nvPr/>
          </p:nvSpPr>
          <p:spPr bwMode="auto">
            <a:xfrm>
              <a:off x="8577263" y="5616575"/>
              <a:ext cx="12700" cy="12700"/>
            </a:xfrm>
            <a:custGeom>
              <a:avLst/>
              <a:gdLst>
                <a:gd name="T0" fmla="*/ 16 w 33"/>
                <a:gd name="T1" fmla="*/ 22 h 32"/>
                <a:gd name="T2" fmla="*/ 19 w 33"/>
                <a:gd name="T3" fmla="*/ 19 h 32"/>
                <a:gd name="T4" fmla="*/ 23 w 33"/>
                <a:gd name="T5" fmla="*/ 19 h 32"/>
                <a:gd name="T6" fmla="*/ 24 w 33"/>
                <a:gd name="T7" fmla="*/ 19 h 32"/>
                <a:gd name="T8" fmla="*/ 24 w 33"/>
                <a:gd name="T9" fmla="*/ 32 h 32"/>
                <a:gd name="T10" fmla="*/ 33 w 33"/>
                <a:gd name="T11" fmla="*/ 32 h 32"/>
                <a:gd name="T12" fmla="*/ 33 w 33"/>
                <a:gd name="T13" fmla="*/ 0 h 32"/>
                <a:gd name="T14" fmla="*/ 16 w 33"/>
                <a:gd name="T15" fmla="*/ 0 h 32"/>
                <a:gd name="T16" fmla="*/ 8 w 33"/>
                <a:gd name="T17" fmla="*/ 1 h 32"/>
                <a:gd name="T18" fmla="*/ 4 w 33"/>
                <a:gd name="T19" fmla="*/ 4 h 32"/>
                <a:gd name="T20" fmla="*/ 3 w 33"/>
                <a:gd name="T21" fmla="*/ 9 h 32"/>
                <a:gd name="T22" fmla="*/ 5 w 33"/>
                <a:gd name="T23" fmla="*/ 15 h 32"/>
                <a:gd name="T24" fmla="*/ 11 w 33"/>
                <a:gd name="T25" fmla="*/ 18 h 32"/>
                <a:gd name="T26" fmla="*/ 6 w 33"/>
                <a:gd name="T27" fmla="*/ 23 h 32"/>
                <a:gd name="T28" fmla="*/ 0 w 33"/>
                <a:gd name="T29" fmla="*/ 32 h 32"/>
                <a:gd name="T30" fmla="*/ 10 w 33"/>
                <a:gd name="T31" fmla="*/ 32 h 32"/>
                <a:gd name="T32" fmla="*/ 16 w 33"/>
                <a:gd name="T33" fmla="*/ 23 h 32"/>
                <a:gd name="T34" fmla="*/ 16 w 33"/>
                <a:gd name="T35" fmla="*/ 22 h 32"/>
                <a:gd name="T36" fmla="*/ 12 w 33"/>
                <a:gd name="T37" fmla="*/ 10 h 32"/>
                <a:gd name="T38" fmla="*/ 12 w 33"/>
                <a:gd name="T39" fmla="*/ 10 h 32"/>
                <a:gd name="T40" fmla="*/ 13 w 33"/>
                <a:gd name="T41" fmla="*/ 7 h 32"/>
                <a:gd name="T42" fmla="*/ 18 w 33"/>
                <a:gd name="T43" fmla="*/ 6 h 32"/>
                <a:gd name="T44" fmla="*/ 24 w 33"/>
                <a:gd name="T45" fmla="*/ 6 h 32"/>
                <a:gd name="T46" fmla="*/ 24 w 33"/>
                <a:gd name="T47" fmla="*/ 14 h 32"/>
                <a:gd name="T48" fmla="*/ 18 w 33"/>
                <a:gd name="T49" fmla="*/ 14 h 32"/>
                <a:gd name="T50" fmla="*/ 13 w 33"/>
                <a:gd name="T51" fmla="*/ 13 h 32"/>
                <a:gd name="T52" fmla="*/ 12 w 33"/>
                <a:gd name="T5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2">
                  <a:moveTo>
                    <a:pt x="16" y="22"/>
                  </a:moveTo>
                  <a:cubicBezTo>
                    <a:pt x="17" y="21"/>
                    <a:pt x="18" y="20"/>
                    <a:pt x="19" y="19"/>
                  </a:cubicBezTo>
                  <a:cubicBezTo>
                    <a:pt x="20" y="19"/>
                    <a:pt x="21" y="19"/>
                    <a:pt x="23" y="19"/>
                  </a:cubicBezTo>
                  <a:lnTo>
                    <a:pt x="24" y="19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33" y="0"/>
                  </a:lnTo>
                  <a:lnTo>
                    <a:pt x="16" y="0"/>
                  </a:lnTo>
                  <a:cubicBezTo>
                    <a:pt x="12" y="0"/>
                    <a:pt x="10" y="0"/>
                    <a:pt x="8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3" y="12"/>
                    <a:pt x="3" y="14"/>
                    <a:pt x="5" y="15"/>
                  </a:cubicBezTo>
                  <a:cubicBezTo>
                    <a:pt x="6" y="17"/>
                    <a:pt x="8" y="18"/>
                    <a:pt x="11" y="18"/>
                  </a:cubicBezTo>
                  <a:cubicBezTo>
                    <a:pt x="9" y="19"/>
                    <a:pt x="8" y="20"/>
                    <a:pt x="6" y="23"/>
                  </a:cubicBezTo>
                  <a:lnTo>
                    <a:pt x="0" y="32"/>
                  </a:lnTo>
                  <a:lnTo>
                    <a:pt x="10" y="32"/>
                  </a:lnTo>
                  <a:lnTo>
                    <a:pt x="16" y="23"/>
                  </a:lnTo>
                  <a:lnTo>
                    <a:pt x="16" y="22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5" y="6"/>
                    <a:pt x="18" y="6"/>
                  </a:cubicBezTo>
                  <a:lnTo>
                    <a:pt x="24" y="6"/>
                  </a:lnTo>
                  <a:lnTo>
                    <a:pt x="24" y="14"/>
                  </a:lnTo>
                  <a:lnTo>
                    <a:pt x="18" y="14"/>
                  </a:lnTo>
                  <a:cubicBezTo>
                    <a:pt x="16" y="14"/>
                    <a:pt x="14" y="13"/>
                    <a:pt x="13" y="13"/>
                  </a:cubicBezTo>
                  <a:cubicBezTo>
                    <a:pt x="12" y="12"/>
                    <a:pt x="12" y="11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048"/>
            <p:cNvSpPr>
              <a:spLocks/>
            </p:cNvSpPr>
            <p:nvPr/>
          </p:nvSpPr>
          <p:spPr bwMode="auto">
            <a:xfrm>
              <a:off x="8596313" y="5618162"/>
              <a:ext cx="6350" cy="9525"/>
            </a:xfrm>
            <a:custGeom>
              <a:avLst/>
              <a:gdLst>
                <a:gd name="T0" fmla="*/ 17 w 17"/>
                <a:gd name="T1" fmla="*/ 13 h 27"/>
                <a:gd name="T2" fmla="*/ 7 w 17"/>
                <a:gd name="T3" fmla="*/ 0 h 27"/>
                <a:gd name="T4" fmla="*/ 0 w 17"/>
                <a:gd name="T5" fmla="*/ 0 h 27"/>
                <a:gd name="T6" fmla="*/ 8 w 17"/>
                <a:gd name="T7" fmla="*/ 13 h 27"/>
                <a:gd name="T8" fmla="*/ 0 w 17"/>
                <a:gd name="T9" fmla="*/ 27 h 27"/>
                <a:gd name="T10" fmla="*/ 7 w 17"/>
                <a:gd name="T11" fmla="*/ 27 h 27"/>
                <a:gd name="T12" fmla="*/ 17 w 17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17" y="1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49"/>
            <p:cNvSpPr>
              <a:spLocks/>
            </p:cNvSpPr>
            <p:nvPr/>
          </p:nvSpPr>
          <p:spPr bwMode="auto">
            <a:xfrm>
              <a:off x="8591550" y="5618162"/>
              <a:ext cx="6350" cy="9525"/>
            </a:xfrm>
            <a:custGeom>
              <a:avLst/>
              <a:gdLst>
                <a:gd name="T0" fmla="*/ 7 w 17"/>
                <a:gd name="T1" fmla="*/ 0 h 27"/>
                <a:gd name="T2" fmla="*/ 0 w 17"/>
                <a:gd name="T3" fmla="*/ 0 h 27"/>
                <a:gd name="T4" fmla="*/ 8 w 17"/>
                <a:gd name="T5" fmla="*/ 13 h 27"/>
                <a:gd name="T6" fmla="*/ 0 w 17"/>
                <a:gd name="T7" fmla="*/ 27 h 27"/>
                <a:gd name="T8" fmla="*/ 7 w 17"/>
                <a:gd name="T9" fmla="*/ 27 h 27"/>
                <a:gd name="T10" fmla="*/ 17 w 17"/>
                <a:gd name="T11" fmla="*/ 13 h 27"/>
                <a:gd name="T12" fmla="*/ 7 w 1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050"/>
            <p:cNvSpPr>
              <a:spLocks noEditPoints="1"/>
            </p:cNvSpPr>
            <p:nvPr/>
          </p:nvSpPr>
          <p:spPr bwMode="auto">
            <a:xfrm>
              <a:off x="8388350" y="5638800"/>
              <a:ext cx="14288" cy="15875"/>
            </a:xfrm>
            <a:custGeom>
              <a:avLst/>
              <a:gdLst>
                <a:gd name="T0" fmla="*/ 0 w 38"/>
                <a:gd name="T1" fmla="*/ 44 h 44"/>
                <a:gd name="T2" fmla="*/ 21 w 38"/>
                <a:gd name="T3" fmla="*/ 44 h 44"/>
                <a:gd name="T4" fmla="*/ 30 w 38"/>
                <a:gd name="T5" fmla="*/ 43 h 44"/>
                <a:gd name="T6" fmla="*/ 35 w 38"/>
                <a:gd name="T7" fmla="*/ 38 h 44"/>
                <a:gd name="T8" fmla="*/ 38 w 38"/>
                <a:gd name="T9" fmla="*/ 31 h 44"/>
                <a:gd name="T10" fmla="*/ 35 w 38"/>
                <a:gd name="T11" fmla="*/ 23 h 44"/>
                <a:gd name="T12" fmla="*/ 30 w 38"/>
                <a:gd name="T13" fmla="*/ 19 h 44"/>
                <a:gd name="T14" fmla="*/ 21 w 38"/>
                <a:gd name="T15" fmla="*/ 18 h 44"/>
                <a:gd name="T16" fmla="*/ 9 w 38"/>
                <a:gd name="T17" fmla="*/ 18 h 44"/>
                <a:gd name="T18" fmla="*/ 9 w 38"/>
                <a:gd name="T19" fmla="*/ 7 h 44"/>
                <a:gd name="T20" fmla="*/ 34 w 38"/>
                <a:gd name="T21" fmla="*/ 7 h 44"/>
                <a:gd name="T22" fmla="*/ 34 w 38"/>
                <a:gd name="T23" fmla="*/ 0 h 44"/>
                <a:gd name="T24" fmla="*/ 0 w 38"/>
                <a:gd name="T25" fmla="*/ 0 h 44"/>
                <a:gd name="T26" fmla="*/ 0 w 38"/>
                <a:gd name="T27" fmla="*/ 44 h 44"/>
                <a:gd name="T28" fmla="*/ 9 w 38"/>
                <a:gd name="T29" fmla="*/ 25 h 44"/>
                <a:gd name="T30" fmla="*/ 9 w 38"/>
                <a:gd name="T31" fmla="*/ 25 h 44"/>
                <a:gd name="T32" fmla="*/ 18 w 38"/>
                <a:gd name="T33" fmla="*/ 25 h 44"/>
                <a:gd name="T34" fmla="*/ 26 w 38"/>
                <a:gd name="T35" fmla="*/ 26 h 44"/>
                <a:gd name="T36" fmla="*/ 28 w 38"/>
                <a:gd name="T37" fmla="*/ 31 h 44"/>
                <a:gd name="T38" fmla="*/ 27 w 38"/>
                <a:gd name="T39" fmla="*/ 34 h 44"/>
                <a:gd name="T40" fmla="*/ 24 w 38"/>
                <a:gd name="T41" fmla="*/ 36 h 44"/>
                <a:gd name="T42" fmla="*/ 18 w 38"/>
                <a:gd name="T43" fmla="*/ 36 h 44"/>
                <a:gd name="T44" fmla="*/ 9 w 38"/>
                <a:gd name="T45" fmla="*/ 36 h 44"/>
                <a:gd name="T46" fmla="*/ 9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0" y="44"/>
                  </a:move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9" y="25"/>
                  </a:moveTo>
                  <a:lnTo>
                    <a:pt x="9" y="25"/>
                  </a:ln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051"/>
            <p:cNvSpPr>
              <a:spLocks noEditPoints="1"/>
            </p:cNvSpPr>
            <p:nvPr/>
          </p:nvSpPr>
          <p:spPr bwMode="auto">
            <a:xfrm>
              <a:off x="8404225" y="5643562"/>
              <a:ext cx="11113" cy="11113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20 w 31"/>
                <a:gd name="T53" fmla="*/ 19 h 33"/>
                <a:gd name="T54" fmla="*/ 20 w 31"/>
                <a:gd name="T55" fmla="*/ 19 h 33"/>
                <a:gd name="T56" fmla="*/ 20 w 31"/>
                <a:gd name="T57" fmla="*/ 23 h 33"/>
                <a:gd name="T58" fmla="*/ 18 w 31"/>
                <a:gd name="T59" fmla="*/ 26 h 33"/>
                <a:gd name="T60" fmla="*/ 13 w 31"/>
                <a:gd name="T61" fmla="*/ 28 h 33"/>
                <a:gd name="T62" fmla="*/ 10 w 31"/>
                <a:gd name="T63" fmla="*/ 26 h 33"/>
                <a:gd name="T64" fmla="*/ 9 w 31"/>
                <a:gd name="T65" fmla="*/ 23 h 33"/>
                <a:gd name="T66" fmla="*/ 10 w 31"/>
                <a:gd name="T67" fmla="*/ 20 h 33"/>
                <a:gd name="T68" fmla="*/ 15 w 31"/>
                <a:gd name="T69" fmla="*/ 19 h 33"/>
                <a:gd name="T70" fmla="*/ 20 w 31"/>
                <a:gd name="T71" fmla="*/ 18 h 33"/>
                <a:gd name="T72" fmla="*/ 20 w 31"/>
                <a:gd name="T7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4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7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52"/>
            <p:cNvSpPr>
              <a:spLocks/>
            </p:cNvSpPr>
            <p:nvPr/>
          </p:nvSpPr>
          <p:spPr bwMode="auto">
            <a:xfrm>
              <a:off x="8416925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053"/>
            <p:cNvSpPr>
              <a:spLocks/>
            </p:cNvSpPr>
            <p:nvPr/>
          </p:nvSpPr>
          <p:spPr bwMode="auto">
            <a:xfrm>
              <a:off x="8431213" y="5643562"/>
              <a:ext cx="9525" cy="11113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0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54"/>
            <p:cNvSpPr>
              <a:spLocks noEditPoints="1"/>
            </p:cNvSpPr>
            <p:nvPr/>
          </p:nvSpPr>
          <p:spPr bwMode="auto">
            <a:xfrm>
              <a:off x="8447088" y="5643562"/>
              <a:ext cx="14288" cy="14288"/>
            </a:xfrm>
            <a:custGeom>
              <a:avLst/>
              <a:gdLst>
                <a:gd name="T0" fmla="*/ 39 w 39"/>
                <a:gd name="T1" fmla="*/ 40 h 40"/>
                <a:gd name="T2" fmla="*/ 39 w 39"/>
                <a:gd name="T3" fmla="*/ 25 h 40"/>
                <a:gd name="T4" fmla="*/ 35 w 39"/>
                <a:gd name="T5" fmla="*/ 25 h 40"/>
                <a:gd name="T6" fmla="*/ 35 w 39"/>
                <a:gd name="T7" fmla="*/ 0 h 40"/>
                <a:gd name="T8" fmla="*/ 9 w 39"/>
                <a:gd name="T9" fmla="*/ 0 h 40"/>
                <a:gd name="T10" fmla="*/ 7 w 39"/>
                <a:gd name="T11" fmla="*/ 17 h 40"/>
                <a:gd name="T12" fmla="*/ 3 w 39"/>
                <a:gd name="T13" fmla="*/ 25 h 40"/>
                <a:gd name="T14" fmla="*/ 0 w 39"/>
                <a:gd name="T15" fmla="*/ 25 h 40"/>
                <a:gd name="T16" fmla="*/ 0 w 39"/>
                <a:gd name="T17" fmla="*/ 40 h 40"/>
                <a:gd name="T18" fmla="*/ 7 w 39"/>
                <a:gd name="T19" fmla="*/ 40 h 40"/>
                <a:gd name="T20" fmla="*/ 7 w 39"/>
                <a:gd name="T21" fmla="*/ 32 h 40"/>
                <a:gd name="T22" fmla="*/ 31 w 39"/>
                <a:gd name="T23" fmla="*/ 32 h 40"/>
                <a:gd name="T24" fmla="*/ 31 w 39"/>
                <a:gd name="T25" fmla="*/ 40 h 40"/>
                <a:gd name="T26" fmla="*/ 39 w 39"/>
                <a:gd name="T27" fmla="*/ 4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9" y="40"/>
                  </a:move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lnTo>
                    <a:pt x="9" y="0"/>
                  </a:lnTo>
                  <a:cubicBezTo>
                    <a:pt x="8" y="8"/>
                    <a:pt x="8" y="14"/>
                    <a:pt x="7" y="17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55"/>
            <p:cNvSpPr>
              <a:spLocks noEditPoints="1"/>
            </p:cNvSpPr>
            <p:nvPr/>
          </p:nvSpPr>
          <p:spPr bwMode="auto">
            <a:xfrm>
              <a:off x="8462963" y="5643562"/>
              <a:ext cx="11113" cy="11113"/>
            </a:xfrm>
            <a:custGeom>
              <a:avLst/>
              <a:gdLst>
                <a:gd name="T0" fmla="*/ 28 w 31"/>
                <a:gd name="T1" fmla="*/ 5 h 33"/>
                <a:gd name="T2" fmla="*/ 24 w 31"/>
                <a:gd name="T3" fmla="*/ 2 h 33"/>
                <a:gd name="T4" fmla="*/ 15 w 31"/>
                <a:gd name="T5" fmla="*/ 0 h 33"/>
                <a:gd name="T6" fmla="*/ 10 w 31"/>
                <a:gd name="T7" fmla="*/ 1 h 33"/>
                <a:gd name="T8" fmla="*/ 6 w 31"/>
                <a:gd name="T9" fmla="*/ 3 h 33"/>
                <a:gd name="T10" fmla="*/ 1 w 31"/>
                <a:gd name="T11" fmla="*/ 9 h 33"/>
                <a:gd name="T12" fmla="*/ 9 w 31"/>
                <a:gd name="T13" fmla="*/ 11 h 33"/>
                <a:gd name="T14" fmla="*/ 11 w 31"/>
                <a:gd name="T15" fmla="*/ 8 h 33"/>
                <a:gd name="T16" fmla="*/ 15 w 31"/>
                <a:gd name="T17" fmla="*/ 7 h 33"/>
                <a:gd name="T18" fmla="*/ 19 w 31"/>
                <a:gd name="T19" fmla="*/ 8 h 33"/>
                <a:gd name="T20" fmla="*/ 21 w 31"/>
                <a:gd name="T21" fmla="*/ 11 h 33"/>
                <a:gd name="T22" fmla="*/ 21 w 31"/>
                <a:gd name="T23" fmla="*/ 12 h 33"/>
                <a:gd name="T24" fmla="*/ 12 w 31"/>
                <a:gd name="T25" fmla="*/ 14 h 33"/>
                <a:gd name="T26" fmla="*/ 8 w 31"/>
                <a:gd name="T27" fmla="*/ 15 h 33"/>
                <a:gd name="T28" fmla="*/ 5 w 31"/>
                <a:gd name="T29" fmla="*/ 16 h 33"/>
                <a:gd name="T30" fmla="*/ 2 w 31"/>
                <a:gd name="T31" fmla="*/ 19 h 33"/>
                <a:gd name="T32" fmla="*/ 0 w 31"/>
                <a:gd name="T33" fmla="*/ 24 h 33"/>
                <a:gd name="T34" fmla="*/ 1 w 31"/>
                <a:gd name="T35" fmla="*/ 28 h 33"/>
                <a:gd name="T36" fmla="*/ 3 w 31"/>
                <a:gd name="T37" fmla="*/ 31 h 33"/>
                <a:gd name="T38" fmla="*/ 11 w 31"/>
                <a:gd name="T39" fmla="*/ 33 h 33"/>
                <a:gd name="T40" fmla="*/ 16 w 31"/>
                <a:gd name="T41" fmla="*/ 32 h 33"/>
                <a:gd name="T42" fmla="*/ 21 w 31"/>
                <a:gd name="T43" fmla="*/ 29 h 33"/>
                <a:gd name="T44" fmla="*/ 22 w 31"/>
                <a:gd name="T45" fmla="*/ 30 h 33"/>
                <a:gd name="T46" fmla="*/ 22 w 31"/>
                <a:gd name="T47" fmla="*/ 33 h 33"/>
                <a:gd name="T48" fmla="*/ 31 w 31"/>
                <a:gd name="T49" fmla="*/ 33 h 33"/>
                <a:gd name="T50" fmla="*/ 29 w 31"/>
                <a:gd name="T51" fmla="*/ 28 h 33"/>
                <a:gd name="T52" fmla="*/ 29 w 31"/>
                <a:gd name="T53" fmla="*/ 22 h 33"/>
                <a:gd name="T54" fmla="*/ 29 w 31"/>
                <a:gd name="T55" fmla="*/ 13 h 33"/>
                <a:gd name="T56" fmla="*/ 28 w 31"/>
                <a:gd name="T57" fmla="*/ 5 h 33"/>
                <a:gd name="T58" fmla="*/ 21 w 31"/>
                <a:gd name="T59" fmla="*/ 19 h 33"/>
                <a:gd name="T60" fmla="*/ 21 w 31"/>
                <a:gd name="T61" fmla="*/ 19 h 33"/>
                <a:gd name="T62" fmla="*/ 20 w 31"/>
                <a:gd name="T63" fmla="*/ 23 h 33"/>
                <a:gd name="T64" fmla="*/ 18 w 31"/>
                <a:gd name="T65" fmla="*/ 26 h 33"/>
                <a:gd name="T66" fmla="*/ 14 w 31"/>
                <a:gd name="T67" fmla="*/ 28 h 33"/>
                <a:gd name="T68" fmla="*/ 10 w 31"/>
                <a:gd name="T69" fmla="*/ 26 h 33"/>
                <a:gd name="T70" fmla="*/ 9 w 31"/>
                <a:gd name="T71" fmla="*/ 23 h 33"/>
                <a:gd name="T72" fmla="*/ 11 w 31"/>
                <a:gd name="T73" fmla="*/ 20 h 33"/>
                <a:gd name="T74" fmla="*/ 15 w 31"/>
                <a:gd name="T75" fmla="*/ 19 h 33"/>
                <a:gd name="T76" fmla="*/ 21 w 31"/>
                <a:gd name="T77" fmla="*/ 18 h 33"/>
                <a:gd name="T78" fmla="*/ 21 w 31"/>
                <a:gd name="T7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3">
                  <a:moveTo>
                    <a:pt x="28" y="5"/>
                  </a:move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4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3" y="7"/>
                    <a:pt x="15" y="7"/>
                  </a:cubicBezTo>
                  <a:cubicBezTo>
                    <a:pt x="17" y="7"/>
                    <a:pt x="19" y="7"/>
                    <a:pt x="19" y="8"/>
                  </a:cubicBezTo>
                  <a:cubicBezTo>
                    <a:pt x="20" y="9"/>
                    <a:pt x="21" y="10"/>
                    <a:pt x="21" y="11"/>
                  </a:cubicBezTo>
                  <a:lnTo>
                    <a:pt x="21" y="12"/>
                  </a:lnTo>
                  <a:cubicBezTo>
                    <a:pt x="19" y="13"/>
                    <a:pt x="16" y="13"/>
                    <a:pt x="12" y="14"/>
                  </a:cubicBezTo>
                  <a:cubicBezTo>
                    <a:pt x="11" y="14"/>
                    <a:pt x="9" y="15"/>
                    <a:pt x="8" y="15"/>
                  </a:cubicBezTo>
                  <a:cubicBezTo>
                    <a:pt x="7" y="15"/>
                    <a:pt x="6" y="16"/>
                    <a:pt x="5" y="16"/>
                  </a:cubicBezTo>
                  <a:cubicBezTo>
                    <a:pt x="4" y="17"/>
                    <a:pt x="2" y="18"/>
                    <a:pt x="2" y="19"/>
                  </a:cubicBezTo>
                  <a:cubicBezTo>
                    <a:pt x="1" y="21"/>
                    <a:pt x="0" y="22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1" y="29"/>
                    <a:pt x="2" y="30"/>
                    <a:pt x="3" y="31"/>
                  </a:cubicBezTo>
                  <a:cubicBezTo>
                    <a:pt x="5" y="33"/>
                    <a:pt x="8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20" y="31"/>
                    <a:pt x="21" y="29"/>
                  </a:cubicBezTo>
                  <a:cubicBezTo>
                    <a:pt x="21" y="29"/>
                    <a:pt x="21" y="30"/>
                    <a:pt x="22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30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9" y="7"/>
                    <a:pt x="28" y="5"/>
                  </a:cubicBezTo>
                  <a:close/>
                  <a:moveTo>
                    <a:pt x="21" y="19"/>
                  </a:moveTo>
                  <a:lnTo>
                    <a:pt x="21" y="19"/>
                  </a:lnTo>
                  <a:cubicBezTo>
                    <a:pt x="21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7" y="27"/>
                    <a:pt x="15" y="28"/>
                    <a:pt x="14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1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8" y="18"/>
                    <a:pt x="19" y="18"/>
                    <a:pt x="21" y="18"/>
                  </a:cubicBezTo>
                  <a:lnTo>
                    <a:pt x="2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056"/>
            <p:cNvSpPr>
              <a:spLocks/>
            </p:cNvSpPr>
            <p:nvPr/>
          </p:nvSpPr>
          <p:spPr bwMode="auto">
            <a:xfrm>
              <a:off x="8475663" y="5643562"/>
              <a:ext cx="11113" cy="11113"/>
            </a:xfrm>
            <a:custGeom>
              <a:avLst/>
              <a:gdLst>
                <a:gd name="T0" fmla="*/ 21 w 30"/>
                <a:gd name="T1" fmla="*/ 12 h 32"/>
                <a:gd name="T2" fmla="*/ 9 w 30"/>
                <a:gd name="T3" fmla="*/ 12 h 32"/>
                <a:gd name="T4" fmla="*/ 9 w 30"/>
                <a:gd name="T5" fmla="*/ 0 h 32"/>
                <a:gd name="T6" fmla="*/ 0 w 30"/>
                <a:gd name="T7" fmla="*/ 0 h 32"/>
                <a:gd name="T8" fmla="*/ 0 w 30"/>
                <a:gd name="T9" fmla="*/ 32 h 32"/>
                <a:gd name="T10" fmla="*/ 9 w 30"/>
                <a:gd name="T11" fmla="*/ 32 h 32"/>
                <a:gd name="T12" fmla="*/ 9 w 30"/>
                <a:gd name="T13" fmla="*/ 18 h 32"/>
                <a:gd name="T14" fmla="*/ 21 w 30"/>
                <a:gd name="T15" fmla="*/ 18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  <a:gd name="T22" fmla="*/ 21 w 30"/>
                <a:gd name="T23" fmla="*/ 0 h 32"/>
                <a:gd name="T24" fmla="*/ 21 w 30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12"/>
                  </a:move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057"/>
            <p:cNvSpPr>
              <a:spLocks noEditPoints="1"/>
            </p:cNvSpPr>
            <p:nvPr/>
          </p:nvSpPr>
          <p:spPr bwMode="auto">
            <a:xfrm>
              <a:off x="8504238" y="5643562"/>
              <a:ext cx="11113" cy="11113"/>
            </a:xfrm>
            <a:custGeom>
              <a:avLst/>
              <a:gdLst>
                <a:gd name="T0" fmla="*/ 28 w 31"/>
                <a:gd name="T1" fmla="*/ 29 h 32"/>
                <a:gd name="T2" fmla="*/ 31 w 31"/>
                <a:gd name="T3" fmla="*/ 23 h 32"/>
                <a:gd name="T4" fmla="*/ 30 w 31"/>
                <a:gd name="T5" fmla="*/ 17 h 32"/>
                <a:gd name="T6" fmla="*/ 25 w 31"/>
                <a:gd name="T7" fmla="*/ 14 h 32"/>
                <a:gd name="T8" fmla="*/ 17 w 31"/>
                <a:gd name="T9" fmla="*/ 13 h 32"/>
                <a:gd name="T10" fmla="*/ 9 w 31"/>
                <a:gd name="T11" fmla="*/ 13 h 32"/>
                <a:gd name="T12" fmla="*/ 9 w 31"/>
                <a:gd name="T13" fmla="*/ 0 h 32"/>
                <a:gd name="T14" fmla="*/ 0 w 31"/>
                <a:gd name="T15" fmla="*/ 0 h 32"/>
                <a:gd name="T16" fmla="*/ 0 w 31"/>
                <a:gd name="T17" fmla="*/ 32 h 32"/>
                <a:gd name="T18" fmla="*/ 18 w 31"/>
                <a:gd name="T19" fmla="*/ 32 h 32"/>
                <a:gd name="T20" fmla="*/ 28 w 31"/>
                <a:gd name="T21" fmla="*/ 29 h 32"/>
                <a:gd name="T22" fmla="*/ 9 w 31"/>
                <a:gd name="T23" fmla="*/ 26 h 32"/>
                <a:gd name="T24" fmla="*/ 9 w 31"/>
                <a:gd name="T25" fmla="*/ 26 h 32"/>
                <a:gd name="T26" fmla="*/ 9 w 31"/>
                <a:gd name="T27" fmla="*/ 18 h 32"/>
                <a:gd name="T28" fmla="*/ 14 w 31"/>
                <a:gd name="T29" fmla="*/ 18 h 32"/>
                <a:gd name="T30" fmla="*/ 21 w 31"/>
                <a:gd name="T31" fmla="*/ 19 h 32"/>
                <a:gd name="T32" fmla="*/ 23 w 31"/>
                <a:gd name="T33" fmla="*/ 22 h 32"/>
                <a:gd name="T34" fmla="*/ 21 w 31"/>
                <a:gd name="T35" fmla="*/ 25 h 32"/>
                <a:gd name="T36" fmla="*/ 17 w 31"/>
                <a:gd name="T37" fmla="*/ 26 h 32"/>
                <a:gd name="T38" fmla="*/ 9 w 31"/>
                <a:gd name="T3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28" y="29"/>
                  </a:moveTo>
                  <a:cubicBezTo>
                    <a:pt x="30" y="28"/>
                    <a:pt x="31" y="26"/>
                    <a:pt x="31" y="23"/>
                  </a:cubicBezTo>
                  <a:cubicBezTo>
                    <a:pt x="31" y="20"/>
                    <a:pt x="31" y="19"/>
                    <a:pt x="30" y="17"/>
                  </a:cubicBezTo>
                  <a:cubicBezTo>
                    <a:pt x="28" y="15"/>
                    <a:pt x="27" y="14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1058"/>
            <p:cNvSpPr>
              <a:spLocks/>
            </p:cNvSpPr>
            <p:nvPr/>
          </p:nvSpPr>
          <p:spPr bwMode="auto">
            <a:xfrm>
              <a:off x="8516938" y="5643562"/>
              <a:ext cx="3175" cy="11113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059"/>
            <p:cNvSpPr>
              <a:spLocks/>
            </p:cNvSpPr>
            <p:nvPr/>
          </p:nvSpPr>
          <p:spPr bwMode="auto">
            <a:xfrm>
              <a:off x="8521700" y="5643562"/>
              <a:ext cx="12700" cy="11113"/>
            </a:xfrm>
            <a:custGeom>
              <a:avLst/>
              <a:gdLst>
                <a:gd name="T0" fmla="*/ 16 w 34"/>
                <a:gd name="T1" fmla="*/ 22 h 32"/>
                <a:gd name="T2" fmla="*/ 23 w 34"/>
                <a:gd name="T3" fmla="*/ 32 h 32"/>
                <a:gd name="T4" fmla="*/ 34 w 34"/>
                <a:gd name="T5" fmla="*/ 32 h 32"/>
                <a:gd name="T6" fmla="*/ 22 w 34"/>
                <a:gd name="T7" fmla="*/ 15 h 32"/>
                <a:gd name="T8" fmla="*/ 33 w 34"/>
                <a:gd name="T9" fmla="*/ 0 h 32"/>
                <a:gd name="T10" fmla="*/ 22 w 34"/>
                <a:gd name="T11" fmla="*/ 0 h 32"/>
                <a:gd name="T12" fmla="*/ 16 w 34"/>
                <a:gd name="T13" fmla="*/ 9 h 32"/>
                <a:gd name="T14" fmla="*/ 11 w 34"/>
                <a:gd name="T15" fmla="*/ 0 h 32"/>
                <a:gd name="T16" fmla="*/ 0 w 34"/>
                <a:gd name="T17" fmla="*/ 0 h 32"/>
                <a:gd name="T18" fmla="*/ 11 w 34"/>
                <a:gd name="T19" fmla="*/ 15 h 32"/>
                <a:gd name="T20" fmla="*/ 0 w 34"/>
                <a:gd name="T21" fmla="*/ 32 h 32"/>
                <a:gd name="T22" fmla="*/ 10 w 34"/>
                <a:gd name="T23" fmla="*/ 32 h 32"/>
                <a:gd name="T24" fmla="*/ 16 w 34"/>
                <a:gd name="T2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6" y="22"/>
                  </a:move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1060"/>
            <p:cNvSpPr>
              <a:spLocks/>
            </p:cNvSpPr>
            <p:nvPr/>
          </p:nvSpPr>
          <p:spPr bwMode="auto">
            <a:xfrm>
              <a:off x="8540750" y="5645150"/>
              <a:ext cx="6350" cy="9525"/>
            </a:xfrm>
            <a:custGeom>
              <a:avLst/>
              <a:gdLst>
                <a:gd name="T0" fmla="*/ 8 w 16"/>
                <a:gd name="T1" fmla="*/ 13 h 27"/>
                <a:gd name="T2" fmla="*/ 16 w 16"/>
                <a:gd name="T3" fmla="*/ 0 h 27"/>
                <a:gd name="T4" fmla="*/ 9 w 16"/>
                <a:gd name="T5" fmla="*/ 0 h 27"/>
                <a:gd name="T6" fmla="*/ 0 w 16"/>
                <a:gd name="T7" fmla="*/ 13 h 27"/>
                <a:gd name="T8" fmla="*/ 9 w 16"/>
                <a:gd name="T9" fmla="*/ 27 h 27"/>
                <a:gd name="T10" fmla="*/ 16 w 16"/>
                <a:gd name="T11" fmla="*/ 27 h 27"/>
                <a:gd name="T12" fmla="*/ 8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8" y="13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061"/>
            <p:cNvSpPr>
              <a:spLocks/>
            </p:cNvSpPr>
            <p:nvPr/>
          </p:nvSpPr>
          <p:spPr bwMode="auto">
            <a:xfrm>
              <a:off x="8545513" y="5645150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062"/>
            <p:cNvSpPr>
              <a:spLocks/>
            </p:cNvSpPr>
            <p:nvPr/>
          </p:nvSpPr>
          <p:spPr bwMode="auto">
            <a:xfrm>
              <a:off x="8555038" y="5638800"/>
              <a:ext cx="12700" cy="15875"/>
            </a:xfrm>
            <a:custGeom>
              <a:avLst/>
              <a:gdLst>
                <a:gd name="T0" fmla="*/ 9 w 35"/>
                <a:gd name="T1" fmla="*/ 44 h 44"/>
                <a:gd name="T2" fmla="*/ 9 w 35"/>
                <a:gd name="T3" fmla="*/ 7 h 44"/>
                <a:gd name="T4" fmla="*/ 26 w 35"/>
                <a:gd name="T5" fmla="*/ 7 h 44"/>
                <a:gd name="T6" fmla="*/ 26 w 35"/>
                <a:gd name="T7" fmla="*/ 44 h 44"/>
                <a:gd name="T8" fmla="*/ 35 w 35"/>
                <a:gd name="T9" fmla="*/ 44 h 44"/>
                <a:gd name="T10" fmla="*/ 35 w 35"/>
                <a:gd name="T11" fmla="*/ 0 h 44"/>
                <a:gd name="T12" fmla="*/ 0 w 35"/>
                <a:gd name="T13" fmla="*/ 0 h 44"/>
                <a:gd name="T14" fmla="*/ 0 w 35"/>
                <a:gd name="T15" fmla="*/ 44 h 44"/>
                <a:gd name="T16" fmla="*/ 9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9" y="44"/>
                  </a:moveTo>
                  <a:lnTo>
                    <a:pt x="9" y="7"/>
                  </a:lnTo>
                  <a:lnTo>
                    <a:pt x="26" y="7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063"/>
            <p:cNvSpPr>
              <a:spLocks noEditPoints="1"/>
            </p:cNvSpPr>
            <p:nvPr/>
          </p:nvSpPr>
          <p:spPr bwMode="auto">
            <a:xfrm>
              <a:off x="8570913" y="5643562"/>
              <a:ext cx="11113" cy="15875"/>
            </a:xfrm>
            <a:custGeom>
              <a:avLst/>
              <a:gdLst>
                <a:gd name="T0" fmla="*/ 28 w 32"/>
                <a:gd name="T1" fmla="*/ 5 h 45"/>
                <a:gd name="T2" fmla="*/ 19 w 32"/>
                <a:gd name="T3" fmla="*/ 0 h 45"/>
                <a:gd name="T4" fmla="*/ 13 w 32"/>
                <a:gd name="T5" fmla="*/ 2 h 45"/>
                <a:gd name="T6" fmla="*/ 9 w 32"/>
                <a:gd name="T7" fmla="*/ 6 h 45"/>
                <a:gd name="T8" fmla="*/ 9 w 32"/>
                <a:gd name="T9" fmla="*/ 1 h 45"/>
                <a:gd name="T10" fmla="*/ 0 w 32"/>
                <a:gd name="T11" fmla="*/ 1 h 45"/>
                <a:gd name="T12" fmla="*/ 0 w 32"/>
                <a:gd name="T13" fmla="*/ 45 h 45"/>
                <a:gd name="T14" fmla="*/ 9 w 32"/>
                <a:gd name="T15" fmla="*/ 45 h 45"/>
                <a:gd name="T16" fmla="*/ 9 w 32"/>
                <a:gd name="T17" fmla="*/ 29 h 45"/>
                <a:gd name="T18" fmla="*/ 14 w 32"/>
                <a:gd name="T19" fmla="*/ 32 h 45"/>
                <a:gd name="T20" fmla="*/ 19 w 32"/>
                <a:gd name="T21" fmla="*/ 33 h 45"/>
                <a:gd name="T22" fmla="*/ 28 w 32"/>
                <a:gd name="T23" fmla="*/ 29 h 45"/>
                <a:gd name="T24" fmla="*/ 32 w 32"/>
                <a:gd name="T25" fmla="*/ 17 h 45"/>
                <a:gd name="T26" fmla="*/ 28 w 32"/>
                <a:gd name="T27" fmla="*/ 5 h 45"/>
                <a:gd name="T28" fmla="*/ 9 w 32"/>
                <a:gd name="T29" fmla="*/ 16 h 45"/>
                <a:gd name="T30" fmla="*/ 9 w 32"/>
                <a:gd name="T31" fmla="*/ 16 h 45"/>
                <a:gd name="T32" fmla="*/ 11 w 32"/>
                <a:gd name="T33" fmla="*/ 9 h 45"/>
                <a:gd name="T34" fmla="*/ 16 w 32"/>
                <a:gd name="T35" fmla="*/ 7 h 45"/>
                <a:gd name="T36" fmla="*/ 21 w 32"/>
                <a:gd name="T37" fmla="*/ 9 h 45"/>
                <a:gd name="T38" fmla="*/ 24 w 32"/>
                <a:gd name="T39" fmla="*/ 17 h 45"/>
                <a:gd name="T40" fmla="*/ 22 w 32"/>
                <a:gd name="T41" fmla="*/ 24 h 45"/>
                <a:gd name="T42" fmla="*/ 19 w 32"/>
                <a:gd name="T43" fmla="*/ 26 h 45"/>
                <a:gd name="T44" fmla="*/ 17 w 32"/>
                <a:gd name="T45" fmla="*/ 27 h 45"/>
                <a:gd name="T46" fmla="*/ 11 w 32"/>
                <a:gd name="T47" fmla="*/ 24 h 45"/>
                <a:gd name="T48" fmla="*/ 9 w 32"/>
                <a:gd name="T4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5">
                  <a:moveTo>
                    <a:pt x="28" y="5"/>
                  </a:moveTo>
                  <a:cubicBezTo>
                    <a:pt x="26" y="2"/>
                    <a:pt x="22" y="0"/>
                    <a:pt x="19" y="0"/>
                  </a:cubicBezTo>
                  <a:cubicBezTo>
                    <a:pt x="17" y="0"/>
                    <a:pt x="15" y="1"/>
                    <a:pt x="13" y="2"/>
                  </a:cubicBezTo>
                  <a:cubicBezTo>
                    <a:pt x="11" y="3"/>
                    <a:pt x="10" y="4"/>
                    <a:pt x="9" y="6"/>
                  </a:cubicBezTo>
                  <a:lnTo>
                    <a:pt x="9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9" y="29"/>
                  </a:lnTo>
                  <a:cubicBezTo>
                    <a:pt x="11" y="30"/>
                    <a:pt x="12" y="32"/>
                    <a:pt x="14" y="32"/>
                  </a:cubicBezTo>
                  <a:cubicBezTo>
                    <a:pt x="15" y="33"/>
                    <a:pt x="17" y="33"/>
                    <a:pt x="19" y="33"/>
                  </a:cubicBezTo>
                  <a:cubicBezTo>
                    <a:pt x="22" y="33"/>
                    <a:pt x="26" y="32"/>
                    <a:pt x="28" y="29"/>
                  </a:cubicBezTo>
                  <a:cubicBezTo>
                    <a:pt x="31" y="26"/>
                    <a:pt x="32" y="22"/>
                    <a:pt x="32" y="17"/>
                  </a:cubicBezTo>
                  <a:cubicBezTo>
                    <a:pt x="32" y="12"/>
                    <a:pt x="31" y="8"/>
                    <a:pt x="28" y="5"/>
                  </a:cubicBezTo>
                  <a:close/>
                  <a:moveTo>
                    <a:pt x="9" y="16"/>
                  </a:moveTo>
                  <a:lnTo>
                    <a:pt x="9" y="16"/>
                  </a:ln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20" y="8"/>
                    <a:pt x="21" y="9"/>
                  </a:cubicBezTo>
                  <a:cubicBezTo>
                    <a:pt x="23" y="11"/>
                    <a:pt x="24" y="14"/>
                    <a:pt x="24" y="17"/>
                  </a:cubicBezTo>
                  <a:cubicBezTo>
                    <a:pt x="24" y="20"/>
                    <a:pt x="23" y="23"/>
                    <a:pt x="22" y="24"/>
                  </a:cubicBezTo>
                  <a:cubicBezTo>
                    <a:pt x="21" y="25"/>
                    <a:pt x="20" y="26"/>
                    <a:pt x="19" y="26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064"/>
            <p:cNvSpPr>
              <a:spLocks noEditPoints="1"/>
            </p:cNvSpPr>
            <p:nvPr/>
          </p:nvSpPr>
          <p:spPr bwMode="auto">
            <a:xfrm>
              <a:off x="8583613" y="5643562"/>
              <a:ext cx="12700" cy="11113"/>
            </a:xfrm>
            <a:custGeom>
              <a:avLst/>
              <a:gdLst>
                <a:gd name="T0" fmla="*/ 29 w 34"/>
                <a:gd name="T1" fmla="*/ 5 h 33"/>
                <a:gd name="T2" fmla="*/ 24 w 34"/>
                <a:gd name="T3" fmla="*/ 2 h 33"/>
                <a:gd name="T4" fmla="*/ 17 w 34"/>
                <a:gd name="T5" fmla="*/ 0 h 33"/>
                <a:gd name="T6" fmla="*/ 8 w 34"/>
                <a:gd name="T7" fmla="*/ 3 h 33"/>
                <a:gd name="T8" fmla="*/ 2 w 34"/>
                <a:gd name="T9" fmla="*/ 8 h 33"/>
                <a:gd name="T10" fmla="*/ 0 w 34"/>
                <a:gd name="T11" fmla="*/ 17 h 33"/>
                <a:gd name="T12" fmla="*/ 2 w 34"/>
                <a:gd name="T13" fmla="*/ 26 h 33"/>
                <a:gd name="T14" fmla="*/ 9 w 34"/>
                <a:gd name="T15" fmla="*/ 31 h 33"/>
                <a:gd name="T16" fmla="*/ 17 w 34"/>
                <a:gd name="T17" fmla="*/ 33 h 33"/>
                <a:gd name="T18" fmla="*/ 29 w 34"/>
                <a:gd name="T19" fmla="*/ 29 h 33"/>
                <a:gd name="T20" fmla="*/ 34 w 34"/>
                <a:gd name="T21" fmla="*/ 17 h 33"/>
                <a:gd name="T22" fmla="*/ 29 w 34"/>
                <a:gd name="T23" fmla="*/ 5 h 33"/>
                <a:gd name="T24" fmla="*/ 23 w 34"/>
                <a:gd name="T25" fmla="*/ 24 h 33"/>
                <a:gd name="T26" fmla="*/ 23 w 34"/>
                <a:gd name="T27" fmla="*/ 24 h 33"/>
                <a:gd name="T28" fmla="*/ 17 w 34"/>
                <a:gd name="T29" fmla="*/ 27 h 33"/>
                <a:gd name="T30" fmla="*/ 11 w 34"/>
                <a:gd name="T31" fmla="*/ 24 h 33"/>
                <a:gd name="T32" fmla="*/ 9 w 34"/>
                <a:gd name="T33" fmla="*/ 17 h 33"/>
                <a:gd name="T34" fmla="*/ 11 w 34"/>
                <a:gd name="T35" fmla="*/ 10 h 33"/>
                <a:gd name="T36" fmla="*/ 17 w 34"/>
                <a:gd name="T37" fmla="*/ 7 h 33"/>
                <a:gd name="T38" fmla="*/ 23 w 34"/>
                <a:gd name="T39" fmla="*/ 10 h 33"/>
                <a:gd name="T40" fmla="*/ 24 w 34"/>
                <a:gd name="T41" fmla="*/ 13 h 33"/>
                <a:gd name="T42" fmla="*/ 25 w 34"/>
                <a:gd name="T43" fmla="*/ 17 h 33"/>
                <a:gd name="T44" fmla="*/ 24 w 34"/>
                <a:gd name="T45" fmla="*/ 21 h 33"/>
                <a:gd name="T46" fmla="*/ 23 w 34"/>
                <a:gd name="T4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3">
                  <a:moveTo>
                    <a:pt x="29" y="5"/>
                  </a:moveTo>
                  <a:cubicBezTo>
                    <a:pt x="28" y="4"/>
                    <a:pt x="26" y="2"/>
                    <a:pt x="24" y="2"/>
                  </a:cubicBezTo>
                  <a:cubicBezTo>
                    <a:pt x="22" y="1"/>
                    <a:pt x="20" y="0"/>
                    <a:pt x="17" y="0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9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065"/>
            <p:cNvSpPr>
              <a:spLocks noEditPoints="1"/>
            </p:cNvSpPr>
            <p:nvPr/>
          </p:nvSpPr>
          <p:spPr bwMode="auto">
            <a:xfrm>
              <a:off x="8597900" y="5643562"/>
              <a:ext cx="12700" cy="11113"/>
            </a:xfrm>
            <a:custGeom>
              <a:avLst/>
              <a:gdLst>
                <a:gd name="T0" fmla="*/ 32 w 32"/>
                <a:gd name="T1" fmla="*/ 23 h 32"/>
                <a:gd name="T2" fmla="*/ 30 w 32"/>
                <a:gd name="T3" fmla="*/ 19 h 32"/>
                <a:gd name="T4" fmla="*/ 25 w 32"/>
                <a:gd name="T5" fmla="*/ 16 h 32"/>
                <a:gd name="T6" fmla="*/ 29 w 32"/>
                <a:gd name="T7" fmla="*/ 13 h 32"/>
                <a:gd name="T8" fmla="*/ 30 w 32"/>
                <a:gd name="T9" fmla="*/ 8 h 32"/>
                <a:gd name="T10" fmla="*/ 30 w 32"/>
                <a:gd name="T11" fmla="*/ 5 h 32"/>
                <a:gd name="T12" fmla="*/ 27 w 32"/>
                <a:gd name="T13" fmla="*/ 2 h 32"/>
                <a:gd name="T14" fmla="*/ 24 w 32"/>
                <a:gd name="T15" fmla="*/ 1 h 32"/>
                <a:gd name="T16" fmla="*/ 19 w 32"/>
                <a:gd name="T17" fmla="*/ 0 h 32"/>
                <a:gd name="T18" fmla="*/ 0 w 32"/>
                <a:gd name="T19" fmla="*/ 0 h 32"/>
                <a:gd name="T20" fmla="*/ 0 w 32"/>
                <a:gd name="T21" fmla="*/ 32 h 32"/>
                <a:gd name="T22" fmla="*/ 20 w 32"/>
                <a:gd name="T23" fmla="*/ 32 h 32"/>
                <a:gd name="T24" fmla="*/ 29 w 32"/>
                <a:gd name="T25" fmla="*/ 29 h 32"/>
                <a:gd name="T26" fmla="*/ 32 w 32"/>
                <a:gd name="T27" fmla="*/ 23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2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2" y="23"/>
                  </a:move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8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2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066"/>
            <p:cNvSpPr>
              <a:spLocks noEditPoints="1"/>
            </p:cNvSpPr>
            <p:nvPr/>
          </p:nvSpPr>
          <p:spPr bwMode="auto">
            <a:xfrm>
              <a:off x="8610600" y="5643562"/>
              <a:ext cx="11113" cy="11113"/>
            </a:xfrm>
            <a:custGeom>
              <a:avLst/>
              <a:gdLst>
                <a:gd name="T0" fmla="*/ 27 w 31"/>
                <a:gd name="T1" fmla="*/ 5 h 33"/>
                <a:gd name="T2" fmla="*/ 15 w 31"/>
                <a:gd name="T3" fmla="*/ 0 h 33"/>
                <a:gd name="T4" fmla="*/ 4 w 31"/>
                <a:gd name="T5" fmla="*/ 5 h 33"/>
                <a:gd name="T6" fmla="*/ 0 w 31"/>
                <a:gd name="T7" fmla="*/ 17 h 33"/>
                <a:gd name="T8" fmla="*/ 3 w 31"/>
                <a:gd name="T9" fmla="*/ 28 h 33"/>
                <a:gd name="T10" fmla="*/ 16 w 31"/>
                <a:gd name="T11" fmla="*/ 33 h 33"/>
                <a:gd name="T12" fmla="*/ 25 w 31"/>
                <a:gd name="T13" fmla="*/ 31 h 33"/>
                <a:gd name="T14" fmla="*/ 30 w 31"/>
                <a:gd name="T15" fmla="*/ 24 h 33"/>
                <a:gd name="T16" fmla="*/ 22 w 31"/>
                <a:gd name="T17" fmla="*/ 23 h 33"/>
                <a:gd name="T18" fmla="*/ 20 w 31"/>
                <a:gd name="T19" fmla="*/ 26 h 33"/>
                <a:gd name="T20" fmla="*/ 16 w 31"/>
                <a:gd name="T21" fmla="*/ 27 h 33"/>
                <a:gd name="T22" fmla="*/ 13 w 31"/>
                <a:gd name="T23" fmla="*/ 27 h 33"/>
                <a:gd name="T24" fmla="*/ 11 w 31"/>
                <a:gd name="T25" fmla="*/ 25 h 33"/>
                <a:gd name="T26" fmla="*/ 9 w 31"/>
                <a:gd name="T27" fmla="*/ 19 h 33"/>
                <a:gd name="T28" fmla="*/ 31 w 31"/>
                <a:gd name="T29" fmla="*/ 19 h 33"/>
                <a:gd name="T30" fmla="*/ 27 w 31"/>
                <a:gd name="T31" fmla="*/ 5 h 33"/>
                <a:gd name="T32" fmla="*/ 9 w 31"/>
                <a:gd name="T33" fmla="*/ 14 h 33"/>
                <a:gd name="T34" fmla="*/ 9 w 31"/>
                <a:gd name="T35" fmla="*/ 14 h 33"/>
                <a:gd name="T36" fmla="*/ 11 w 31"/>
                <a:gd name="T37" fmla="*/ 9 h 33"/>
                <a:gd name="T38" fmla="*/ 16 w 31"/>
                <a:gd name="T39" fmla="*/ 7 h 33"/>
                <a:gd name="T40" fmla="*/ 20 w 31"/>
                <a:gd name="T41" fmla="*/ 9 h 33"/>
                <a:gd name="T42" fmla="*/ 22 w 31"/>
                <a:gd name="T43" fmla="*/ 14 h 33"/>
                <a:gd name="T44" fmla="*/ 9 w 31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3">
                  <a:moveTo>
                    <a:pt x="27" y="5"/>
                  </a:move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6" y="33"/>
                  </a:cubicBezTo>
                  <a:cubicBezTo>
                    <a:pt x="20" y="33"/>
                    <a:pt x="23" y="33"/>
                    <a:pt x="25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0" y="25"/>
                    <a:pt x="20" y="26"/>
                  </a:cubicBezTo>
                  <a:cubicBezTo>
                    <a:pt x="19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3" y="26"/>
                    <a:pt x="12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3"/>
                    <a:pt x="29" y="8"/>
                    <a:pt x="27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067"/>
            <p:cNvSpPr>
              <a:spLocks noEditPoints="1"/>
            </p:cNvSpPr>
            <p:nvPr/>
          </p:nvSpPr>
          <p:spPr bwMode="auto">
            <a:xfrm>
              <a:off x="8624888" y="5643562"/>
              <a:ext cx="11113" cy="15875"/>
            </a:xfrm>
            <a:custGeom>
              <a:avLst/>
              <a:gdLst>
                <a:gd name="T0" fmla="*/ 31 w 31"/>
                <a:gd name="T1" fmla="*/ 17 h 45"/>
                <a:gd name="T2" fmla="*/ 27 w 31"/>
                <a:gd name="T3" fmla="*/ 5 h 45"/>
                <a:gd name="T4" fmla="*/ 23 w 31"/>
                <a:gd name="T5" fmla="*/ 2 h 45"/>
                <a:gd name="T6" fmla="*/ 18 w 31"/>
                <a:gd name="T7" fmla="*/ 0 h 45"/>
                <a:gd name="T8" fmla="*/ 12 w 31"/>
                <a:gd name="T9" fmla="*/ 2 h 45"/>
                <a:gd name="T10" fmla="*/ 8 w 31"/>
                <a:gd name="T11" fmla="*/ 6 h 45"/>
                <a:gd name="T12" fmla="*/ 8 w 31"/>
                <a:gd name="T13" fmla="*/ 1 h 45"/>
                <a:gd name="T14" fmla="*/ 0 w 31"/>
                <a:gd name="T15" fmla="*/ 1 h 45"/>
                <a:gd name="T16" fmla="*/ 0 w 31"/>
                <a:gd name="T17" fmla="*/ 45 h 45"/>
                <a:gd name="T18" fmla="*/ 8 w 31"/>
                <a:gd name="T19" fmla="*/ 45 h 45"/>
                <a:gd name="T20" fmla="*/ 8 w 31"/>
                <a:gd name="T21" fmla="*/ 29 h 45"/>
                <a:gd name="T22" fmla="*/ 13 w 31"/>
                <a:gd name="T23" fmla="*/ 32 h 45"/>
                <a:gd name="T24" fmla="*/ 18 w 31"/>
                <a:gd name="T25" fmla="*/ 33 h 45"/>
                <a:gd name="T26" fmla="*/ 23 w 31"/>
                <a:gd name="T27" fmla="*/ 32 h 45"/>
                <a:gd name="T28" fmla="*/ 27 w 31"/>
                <a:gd name="T29" fmla="*/ 29 h 45"/>
                <a:gd name="T30" fmla="*/ 31 w 31"/>
                <a:gd name="T31" fmla="*/ 17 h 45"/>
                <a:gd name="T32" fmla="*/ 10 w 31"/>
                <a:gd name="T33" fmla="*/ 24 h 45"/>
                <a:gd name="T34" fmla="*/ 10 w 31"/>
                <a:gd name="T35" fmla="*/ 24 h 45"/>
                <a:gd name="T36" fmla="*/ 8 w 31"/>
                <a:gd name="T37" fmla="*/ 16 h 45"/>
                <a:gd name="T38" fmla="*/ 9 w 31"/>
                <a:gd name="T39" fmla="*/ 12 h 45"/>
                <a:gd name="T40" fmla="*/ 10 w 31"/>
                <a:gd name="T41" fmla="*/ 9 h 45"/>
                <a:gd name="T42" fmla="*/ 13 w 31"/>
                <a:gd name="T43" fmla="*/ 8 h 45"/>
                <a:gd name="T44" fmla="*/ 15 w 31"/>
                <a:gd name="T45" fmla="*/ 7 h 45"/>
                <a:gd name="T46" fmla="*/ 21 w 31"/>
                <a:gd name="T47" fmla="*/ 9 h 45"/>
                <a:gd name="T48" fmla="*/ 23 w 31"/>
                <a:gd name="T49" fmla="*/ 17 h 45"/>
                <a:gd name="T50" fmla="*/ 21 w 31"/>
                <a:gd name="T51" fmla="*/ 24 h 45"/>
                <a:gd name="T52" fmla="*/ 16 w 31"/>
                <a:gd name="T53" fmla="*/ 27 h 45"/>
                <a:gd name="T54" fmla="*/ 10 w 31"/>
                <a:gd name="T55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5">
                  <a:moveTo>
                    <a:pt x="31" y="17"/>
                  </a:moveTo>
                  <a:cubicBezTo>
                    <a:pt x="31" y="12"/>
                    <a:pt x="30" y="8"/>
                    <a:pt x="27" y="5"/>
                  </a:cubicBezTo>
                  <a:cubicBezTo>
                    <a:pt x="26" y="3"/>
                    <a:pt x="25" y="2"/>
                    <a:pt x="23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6" y="0"/>
                    <a:pt x="14" y="1"/>
                    <a:pt x="12" y="2"/>
                  </a:cubicBezTo>
                  <a:cubicBezTo>
                    <a:pt x="10" y="3"/>
                    <a:pt x="9" y="4"/>
                    <a:pt x="8" y="6"/>
                  </a:cubicBezTo>
                  <a:lnTo>
                    <a:pt x="8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8" y="45"/>
                  </a:lnTo>
                  <a:lnTo>
                    <a:pt x="8" y="29"/>
                  </a:lnTo>
                  <a:cubicBezTo>
                    <a:pt x="10" y="30"/>
                    <a:pt x="11" y="32"/>
                    <a:pt x="13" y="32"/>
                  </a:cubicBezTo>
                  <a:cubicBezTo>
                    <a:pt x="14" y="33"/>
                    <a:pt x="16" y="33"/>
                    <a:pt x="18" y="33"/>
                  </a:cubicBezTo>
                  <a:cubicBezTo>
                    <a:pt x="20" y="33"/>
                    <a:pt x="21" y="33"/>
                    <a:pt x="23" y="32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30" y="26"/>
                    <a:pt x="31" y="22"/>
                    <a:pt x="31" y="17"/>
                  </a:cubicBezTo>
                  <a:close/>
                  <a:moveTo>
                    <a:pt x="10" y="24"/>
                  </a:moveTo>
                  <a:lnTo>
                    <a:pt x="10" y="24"/>
                  </a:lnTo>
                  <a:cubicBezTo>
                    <a:pt x="9" y="23"/>
                    <a:pt x="8" y="20"/>
                    <a:pt x="8" y="16"/>
                  </a:cubicBezTo>
                  <a:cubicBezTo>
                    <a:pt x="8" y="15"/>
                    <a:pt x="8" y="13"/>
                    <a:pt x="9" y="12"/>
                  </a:cubicBezTo>
                  <a:cubicBezTo>
                    <a:pt x="9" y="11"/>
                    <a:pt x="9" y="10"/>
                    <a:pt x="10" y="9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7" y="7"/>
                    <a:pt x="19" y="8"/>
                    <a:pt x="21" y="9"/>
                  </a:cubicBezTo>
                  <a:cubicBezTo>
                    <a:pt x="22" y="11"/>
                    <a:pt x="23" y="14"/>
                    <a:pt x="23" y="17"/>
                  </a:cubicBezTo>
                  <a:cubicBezTo>
                    <a:pt x="23" y="20"/>
                    <a:pt x="22" y="23"/>
                    <a:pt x="21" y="24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4" y="27"/>
                    <a:pt x="12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068"/>
            <p:cNvSpPr>
              <a:spLocks/>
            </p:cNvSpPr>
            <p:nvPr/>
          </p:nvSpPr>
          <p:spPr bwMode="auto">
            <a:xfrm>
              <a:off x="8639175" y="5643562"/>
              <a:ext cx="9525" cy="11113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069"/>
            <p:cNvSpPr>
              <a:spLocks/>
            </p:cNvSpPr>
            <p:nvPr/>
          </p:nvSpPr>
          <p:spPr bwMode="auto">
            <a:xfrm>
              <a:off x="8650288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1 w 30"/>
                <a:gd name="T17" fmla="*/ 12 h 32"/>
                <a:gd name="T18" fmla="*/ 21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070"/>
            <p:cNvSpPr>
              <a:spLocks noEditPoints="1"/>
            </p:cNvSpPr>
            <p:nvPr/>
          </p:nvSpPr>
          <p:spPr bwMode="auto">
            <a:xfrm>
              <a:off x="8402638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11 w 34"/>
                <a:gd name="T23" fmla="*/ 10 h 33"/>
                <a:gd name="T24" fmla="*/ 11 w 34"/>
                <a:gd name="T25" fmla="*/ 10 h 33"/>
                <a:gd name="T26" fmla="*/ 17 w 34"/>
                <a:gd name="T27" fmla="*/ 7 h 33"/>
                <a:gd name="T28" fmla="*/ 23 w 34"/>
                <a:gd name="T29" fmla="*/ 10 h 33"/>
                <a:gd name="T30" fmla="*/ 25 w 34"/>
                <a:gd name="T31" fmla="*/ 17 h 33"/>
                <a:gd name="T32" fmla="*/ 23 w 34"/>
                <a:gd name="T33" fmla="*/ 24 h 33"/>
                <a:gd name="T34" fmla="*/ 17 w 34"/>
                <a:gd name="T35" fmla="*/ 27 h 33"/>
                <a:gd name="T36" fmla="*/ 11 w 34"/>
                <a:gd name="T37" fmla="*/ 24 h 33"/>
                <a:gd name="T38" fmla="*/ 9 w 34"/>
                <a:gd name="T39" fmla="*/ 17 h 33"/>
                <a:gd name="T40" fmla="*/ 11 w 34"/>
                <a:gd name="T4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3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071"/>
            <p:cNvSpPr>
              <a:spLocks noEditPoints="1"/>
            </p:cNvSpPr>
            <p:nvPr/>
          </p:nvSpPr>
          <p:spPr bwMode="auto">
            <a:xfrm>
              <a:off x="8416925" y="5665787"/>
              <a:ext cx="12700" cy="15875"/>
            </a:xfrm>
            <a:custGeom>
              <a:avLst/>
              <a:gdLst>
                <a:gd name="T0" fmla="*/ 2 w 33"/>
                <a:gd name="T1" fmla="*/ 36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6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0 h 45"/>
                <a:gd name="T54" fmla="*/ 17 w 33"/>
                <a:gd name="T55" fmla="*/ 20 h 45"/>
                <a:gd name="T56" fmla="*/ 20 w 33"/>
                <a:gd name="T57" fmla="*/ 20 h 45"/>
                <a:gd name="T58" fmla="*/ 22 w 33"/>
                <a:gd name="T59" fmla="*/ 22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8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6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7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6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6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0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0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8"/>
                    <a:pt x="16" y="38"/>
                  </a:cubicBezTo>
                  <a:cubicBezTo>
                    <a:pt x="14" y="38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072"/>
            <p:cNvSpPr>
              <a:spLocks noEditPoints="1"/>
            </p:cNvSpPr>
            <p:nvPr/>
          </p:nvSpPr>
          <p:spPr bwMode="auto">
            <a:xfrm>
              <a:off x="8429625" y="5670550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3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3"/>
                    <a:pt x="33" y="24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073"/>
            <p:cNvSpPr>
              <a:spLocks noEditPoints="1"/>
            </p:cNvSpPr>
            <p:nvPr/>
          </p:nvSpPr>
          <p:spPr bwMode="auto">
            <a:xfrm>
              <a:off x="8447088" y="5668962"/>
              <a:ext cx="11113" cy="12700"/>
            </a:xfrm>
            <a:custGeom>
              <a:avLst/>
              <a:gdLst>
                <a:gd name="T0" fmla="*/ 3 w 31"/>
                <a:gd name="T1" fmla="*/ 28 h 33"/>
                <a:gd name="T2" fmla="*/ 16 w 31"/>
                <a:gd name="T3" fmla="*/ 33 h 33"/>
                <a:gd name="T4" fmla="*/ 21 w 31"/>
                <a:gd name="T5" fmla="*/ 33 h 33"/>
                <a:gd name="T6" fmla="*/ 25 w 31"/>
                <a:gd name="T7" fmla="*/ 31 h 33"/>
                <a:gd name="T8" fmla="*/ 28 w 31"/>
                <a:gd name="T9" fmla="*/ 28 h 33"/>
                <a:gd name="T10" fmla="*/ 30 w 31"/>
                <a:gd name="T11" fmla="*/ 24 h 33"/>
                <a:gd name="T12" fmla="*/ 22 w 31"/>
                <a:gd name="T13" fmla="*/ 23 h 33"/>
                <a:gd name="T14" fmla="*/ 20 w 31"/>
                <a:gd name="T15" fmla="*/ 26 h 33"/>
                <a:gd name="T16" fmla="*/ 16 w 31"/>
                <a:gd name="T17" fmla="*/ 27 h 33"/>
                <a:gd name="T18" fmla="*/ 11 w 31"/>
                <a:gd name="T19" fmla="*/ 25 h 33"/>
                <a:gd name="T20" fmla="*/ 9 w 31"/>
                <a:gd name="T21" fmla="*/ 19 h 33"/>
                <a:gd name="T22" fmla="*/ 31 w 31"/>
                <a:gd name="T23" fmla="*/ 19 h 33"/>
                <a:gd name="T24" fmla="*/ 30 w 31"/>
                <a:gd name="T25" fmla="*/ 11 h 33"/>
                <a:gd name="T26" fmla="*/ 27 w 31"/>
                <a:gd name="T27" fmla="*/ 5 h 33"/>
                <a:gd name="T28" fmla="*/ 22 w 31"/>
                <a:gd name="T29" fmla="*/ 2 h 33"/>
                <a:gd name="T30" fmla="*/ 15 w 31"/>
                <a:gd name="T31" fmla="*/ 0 h 33"/>
                <a:gd name="T32" fmla="*/ 4 w 31"/>
                <a:gd name="T33" fmla="*/ 5 h 33"/>
                <a:gd name="T34" fmla="*/ 0 w 31"/>
                <a:gd name="T35" fmla="*/ 17 h 33"/>
                <a:gd name="T36" fmla="*/ 3 w 31"/>
                <a:gd name="T37" fmla="*/ 28 h 33"/>
                <a:gd name="T38" fmla="*/ 11 w 31"/>
                <a:gd name="T39" fmla="*/ 9 h 33"/>
                <a:gd name="T40" fmla="*/ 11 w 31"/>
                <a:gd name="T41" fmla="*/ 9 h 33"/>
                <a:gd name="T42" fmla="*/ 16 w 31"/>
                <a:gd name="T43" fmla="*/ 7 h 33"/>
                <a:gd name="T44" fmla="*/ 20 w 31"/>
                <a:gd name="T45" fmla="*/ 9 h 33"/>
                <a:gd name="T46" fmla="*/ 22 w 31"/>
                <a:gd name="T47" fmla="*/ 14 h 33"/>
                <a:gd name="T48" fmla="*/ 9 w 31"/>
                <a:gd name="T49" fmla="*/ 14 h 33"/>
                <a:gd name="T50" fmla="*/ 11 w 31"/>
                <a:gd name="T5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" y="28"/>
                  </a:moveTo>
                  <a:cubicBezTo>
                    <a:pt x="6" y="32"/>
                    <a:pt x="10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074"/>
            <p:cNvSpPr>
              <a:spLocks/>
            </p:cNvSpPr>
            <p:nvPr/>
          </p:nvSpPr>
          <p:spPr bwMode="auto">
            <a:xfrm>
              <a:off x="8461375" y="5670550"/>
              <a:ext cx="9525" cy="11113"/>
            </a:xfrm>
            <a:custGeom>
              <a:avLst/>
              <a:gdLst>
                <a:gd name="T0" fmla="*/ 8 w 27"/>
                <a:gd name="T1" fmla="*/ 18 h 32"/>
                <a:gd name="T2" fmla="*/ 11 w 27"/>
                <a:gd name="T3" fmla="*/ 19 h 32"/>
                <a:gd name="T4" fmla="*/ 13 w 27"/>
                <a:gd name="T5" fmla="*/ 23 h 32"/>
                <a:gd name="T6" fmla="*/ 18 w 27"/>
                <a:gd name="T7" fmla="*/ 32 h 32"/>
                <a:gd name="T8" fmla="*/ 27 w 27"/>
                <a:gd name="T9" fmla="*/ 32 h 32"/>
                <a:gd name="T10" fmla="*/ 22 w 27"/>
                <a:gd name="T11" fmla="*/ 23 h 32"/>
                <a:gd name="T12" fmla="*/ 22 w 27"/>
                <a:gd name="T13" fmla="*/ 22 h 32"/>
                <a:gd name="T14" fmla="*/ 15 w 27"/>
                <a:gd name="T15" fmla="*/ 15 h 32"/>
                <a:gd name="T16" fmla="*/ 19 w 27"/>
                <a:gd name="T17" fmla="*/ 10 h 32"/>
                <a:gd name="T18" fmla="*/ 20 w 27"/>
                <a:gd name="T19" fmla="*/ 8 h 32"/>
                <a:gd name="T20" fmla="*/ 21 w 27"/>
                <a:gd name="T21" fmla="*/ 6 h 32"/>
                <a:gd name="T22" fmla="*/ 26 w 27"/>
                <a:gd name="T23" fmla="*/ 6 h 32"/>
                <a:gd name="T24" fmla="*/ 26 w 27"/>
                <a:gd name="T25" fmla="*/ 0 h 32"/>
                <a:gd name="T26" fmla="*/ 22 w 27"/>
                <a:gd name="T27" fmla="*/ 0 h 32"/>
                <a:gd name="T28" fmla="*/ 17 w 27"/>
                <a:gd name="T29" fmla="*/ 1 h 32"/>
                <a:gd name="T30" fmla="*/ 13 w 27"/>
                <a:gd name="T31" fmla="*/ 7 h 32"/>
                <a:gd name="T32" fmla="*/ 11 w 27"/>
                <a:gd name="T33" fmla="*/ 12 h 32"/>
                <a:gd name="T34" fmla="*/ 8 w 27"/>
                <a:gd name="T35" fmla="*/ 13 h 32"/>
                <a:gd name="T36" fmla="*/ 8 w 27"/>
                <a:gd name="T37" fmla="*/ 0 h 32"/>
                <a:gd name="T38" fmla="*/ 0 w 27"/>
                <a:gd name="T39" fmla="*/ 0 h 32"/>
                <a:gd name="T40" fmla="*/ 0 w 27"/>
                <a:gd name="T41" fmla="*/ 32 h 32"/>
                <a:gd name="T42" fmla="*/ 8 w 27"/>
                <a:gd name="T43" fmla="*/ 32 h 32"/>
                <a:gd name="T44" fmla="*/ 8 w 27"/>
                <a:gd name="T4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8" y="18"/>
                  </a:move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5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075"/>
            <p:cNvSpPr>
              <a:spLocks/>
            </p:cNvSpPr>
            <p:nvPr/>
          </p:nvSpPr>
          <p:spPr bwMode="auto">
            <a:xfrm>
              <a:off x="8470900" y="5670550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076"/>
            <p:cNvSpPr>
              <a:spLocks noEditPoints="1"/>
            </p:cNvSpPr>
            <p:nvPr/>
          </p:nvSpPr>
          <p:spPr bwMode="auto">
            <a:xfrm>
              <a:off x="8482013" y="5668962"/>
              <a:ext cx="12700" cy="12700"/>
            </a:xfrm>
            <a:custGeom>
              <a:avLst/>
              <a:gdLst>
                <a:gd name="T0" fmla="*/ 16 w 33"/>
                <a:gd name="T1" fmla="*/ 0 h 33"/>
                <a:gd name="T2" fmla="*/ 8 w 33"/>
                <a:gd name="T3" fmla="*/ 2 h 33"/>
                <a:gd name="T4" fmla="*/ 2 w 33"/>
                <a:gd name="T5" fmla="*/ 8 h 33"/>
                <a:gd name="T6" fmla="*/ 0 w 33"/>
                <a:gd name="T7" fmla="*/ 16 h 33"/>
                <a:gd name="T8" fmla="*/ 2 w 33"/>
                <a:gd name="T9" fmla="*/ 26 h 33"/>
                <a:gd name="T10" fmla="*/ 8 w 33"/>
                <a:gd name="T11" fmla="*/ 31 h 33"/>
                <a:gd name="T12" fmla="*/ 16 w 33"/>
                <a:gd name="T13" fmla="*/ 33 h 33"/>
                <a:gd name="T14" fmla="*/ 28 w 33"/>
                <a:gd name="T15" fmla="*/ 29 h 33"/>
                <a:gd name="T16" fmla="*/ 33 w 33"/>
                <a:gd name="T17" fmla="*/ 17 h 33"/>
                <a:gd name="T18" fmla="*/ 29 w 33"/>
                <a:gd name="T19" fmla="*/ 5 h 33"/>
                <a:gd name="T20" fmla="*/ 16 w 33"/>
                <a:gd name="T21" fmla="*/ 0 h 33"/>
                <a:gd name="T22" fmla="*/ 22 w 33"/>
                <a:gd name="T23" fmla="*/ 24 h 33"/>
                <a:gd name="T24" fmla="*/ 22 w 33"/>
                <a:gd name="T25" fmla="*/ 24 h 33"/>
                <a:gd name="T26" fmla="*/ 16 w 33"/>
                <a:gd name="T27" fmla="*/ 27 h 33"/>
                <a:gd name="T28" fmla="*/ 11 w 33"/>
                <a:gd name="T29" fmla="*/ 24 h 33"/>
                <a:gd name="T30" fmla="*/ 8 w 33"/>
                <a:gd name="T31" fmla="*/ 17 h 33"/>
                <a:gd name="T32" fmla="*/ 11 w 33"/>
                <a:gd name="T33" fmla="*/ 10 h 33"/>
                <a:gd name="T34" fmla="*/ 16 w 33"/>
                <a:gd name="T35" fmla="*/ 7 h 33"/>
                <a:gd name="T36" fmla="*/ 22 w 33"/>
                <a:gd name="T37" fmla="*/ 10 h 33"/>
                <a:gd name="T38" fmla="*/ 24 w 33"/>
                <a:gd name="T39" fmla="*/ 17 h 33"/>
                <a:gd name="T40" fmla="*/ 22 w 33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13" y="0"/>
                    <a:pt x="10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0" y="20"/>
                    <a:pt x="0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1" y="33"/>
                    <a:pt x="25" y="32"/>
                    <a:pt x="28" y="29"/>
                  </a:cubicBezTo>
                  <a:cubicBezTo>
                    <a:pt x="32" y="26"/>
                    <a:pt x="33" y="22"/>
                    <a:pt x="33" y="17"/>
                  </a:cubicBezTo>
                  <a:cubicBezTo>
                    <a:pt x="33" y="12"/>
                    <a:pt x="32" y="8"/>
                    <a:pt x="29" y="5"/>
                  </a:cubicBezTo>
                  <a:cubicBezTo>
                    <a:pt x="25" y="2"/>
                    <a:pt x="21" y="0"/>
                    <a:pt x="16" y="0"/>
                  </a:cubicBezTo>
                  <a:close/>
                  <a:moveTo>
                    <a:pt x="22" y="24"/>
                  </a:moveTo>
                  <a:lnTo>
                    <a:pt x="22" y="24"/>
                  </a:lnTo>
                  <a:cubicBezTo>
                    <a:pt x="21" y="26"/>
                    <a:pt x="19" y="27"/>
                    <a:pt x="16" y="27"/>
                  </a:cubicBezTo>
                  <a:cubicBezTo>
                    <a:pt x="14" y="27"/>
                    <a:pt x="12" y="26"/>
                    <a:pt x="11" y="24"/>
                  </a:cubicBezTo>
                  <a:cubicBezTo>
                    <a:pt x="9" y="22"/>
                    <a:pt x="8" y="20"/>
                    <a:pt x="8" y="17"/>
                  </a:cubicBezTo>
                  <a:cubicBezTo>
                    <a:pt x="8" y="14"/>
                    <a:pt x="9" y="11"/>
                    <a:pt x="11" y="10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4" y="14"/>
                    <a:pt x="24" y="17"/>
                  </a:cubicBezTo>
                  <a:cubicBezTo>
                    <a:pt x="24" y="20"/>
                    <a:pt x="24" y="22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077"/>
            <p:cNvSpPr>
              <a:spLocks noEditPoints="1"/>
            </p:cNvSpPr>
            <p:nvPr/>
          </p:nvSpPr>
          <p:spPr bwMode="auto">
            <a:xfrm>
              <a:off x="8496300" y="5670550"/>
              <a:ext cx="11113" cy="11113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5 h 32"/>
                <a:gd name="T26" fmla="*/ 9 w 32"/>
                <a:gd name="T27" fmla="*/ 5 h 32"/>
                <a:gd name="T28" fmla="*/ 14 w 32"/>
                <a:gd name="T29" fmla="*/ 5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5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6" y="5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078"/>
            <p:cNvSpPr>
              <a:spLocks/>
            </p:cNvSpPr>
            <p:nvPr/>
          </p:nvSpPr>
          <p:spPr bwMode="auto">
            <a:xfrm>
              <a:off x="8510588" y="5670550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1079"/>
            <p:cNvSpPr>
              <a:spLocks noEditPoints="1"/>
            </p:cNvSpPr>
            <p:nvPr/>
          </p:nvSpPr>
          <p:spPr bwMode="auto">
            <a:xfrm>
              <a:off x="8523288" y="5668962"/>
              <a:ext cx="11113" cy="12700"/>
            </a:xfrm>
            <a:custGeom>
              <a:avLst/>
              <a:gdLst>
                <a:gd name="T0" fmla="*/ 30 w 31"/>
                <a:gd name="T1" fmla="*/ 11 h 33"/>
                <a:gd name="T2" fmla="*/ 27 w 31"/>
                <a:gd name="T3" fmla="*/ 5 h 33"/>
                <a:gd name="T4" fmla="*/ 22 w 31"/>
                <a:gd name="T5" fmla="*/ 2 h 33"/>
                <a:gd name="T6" fmla="*/ 15 w 31"/>
                <a:gd name="T7" fmla="*/ 0 h 33"/>
                <a:gd name="T8" fmla="*/ 5 w 31"/>
                <a:gd name="T9" fmla="*/ 5 h 33"/>
                <a:gd name="T10" fmla="*/ 0 w 31"/>
                <a:gd name="T11" fmla="*/ 17 h 33"/>
                <a:gd name="T12" fmla="*/ 4 w 31"/>
                <a:gd name="T13" fmla="*/ 28 h 33"/>
                <a:gd name="T14" fmla="*/ 16 w 31"/>
                <a:gd name="T15" fmla="*/ 33 h 33"/>
                <a:gd name="T16" fmla="*/ 21 w 31"/>
                <a:gd name="T17" fmla="*/ 33 h 33"/>
                <a:gd name="T18" fmla="*/ 25 w 31"/>
                <a:gd name="T19" fmla="*/ 31 h 33"/>
                <a:gd name="T20" fmla="*/ 28 w 31"/>
                <a:gd name="T21" fmla="*/ 28 h 33"/>
                <a:gd name="T22" fmla="*/ 30 w 31"/>
                <a:gd name="T23" fmla="*/ 24 h 33"/>
                <a:gd name="T24" fmla="*/ 22 w 31"/>
                <a:gd name="T25" fmla="*/ 23 h 33"/>
                <a:gd name="T26" fmla="*/ 20 w 31"/>
                <a:gd name="T27" fmla="*/ 26 h 33"/>
                <a:gd name="T28" fmla="*/ 16 w 31"/>
                <a:gd name="T29" fmla="*/ 27 h 33"/>
                <a:gd name="T30" fmla="*/ 11 w 31"/>
                <a:gd name="T31" fmla="*/ 25 h 33"/>
                <a:gd name="T32" fmla="*/ 9 w 31"/>
                <a:gd name="T33" fmla="*/ 19 h 33"/>
                <a:gd name="T34" fmla="*/ 31 w 31"/>
                <a:gd name="T35" fmla="*/ 19 h 33"/>
                <a:gd name="T36" fmla="*/ 30 w 31"/>
                <a:gd name="T37" fmla="*/ 11 h 33"/>
                <a:gd name="T38" fmla="*/ 9 w 31"/>
                <a:gd name="T39" fmla="*/ 14 h 33"/>
                <a:gd name="T40" fmla="*/ 9 w 31"/>
                <a:gd name="T41" fmla="*/ 14 h 33"/>
                <a:gd name="T42" fmla="*/ 11 w 31"/>
                <a:gd name="T43" fmla="*/ 9 h 33"/>
                <a:gd name="T44" fmla="*/ 16 w 31"/>
                <a:gd name="T45" fmla="*/ 7 h 33"/>
                <a:gd name="T46" fmla="*/ 20 w 31"/>
                <a:gd name="T47" fmla="*/ 9 h 33"/>
                <a:gd name="T48" fmla="*/ 22 w 31"/>
                <a:gd name="T49" fmla="*/ 14 h 33"/>
                <a:gd name="T50" fmla="*/ 9 w 31"/>
                <a:gd name="T5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0" y="11"/>
                  </a:move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5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4" y="28"/>
                  </a:cubicBezTo>
                  <a:cubicBezTo>
                    <a:pt x="6" y="32"/>
                    <a:pt x="11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080"/>
            <p:cNvSpPr>
              <a:spLocks/>
            </p:cNvSpPr>
            <p:nvPr/>
          </p:nvSpPr>
          <p:spPr bwMode="auto">
            <a:xfrm>
              <a:off x="8537575" y="5670550"/>
              <a:ext cx="7938" cy="11113"/>
            </a:xfrm>
            <a:custGeom>
              <a:avLst/>
              <a:gdLst>
                <a:gd name="T0" fmla="*/ 8 w 22"/>
                <a:gd name="T1" fmla="*/ 32 h 32"/>
                <a:gd name="T2" fmla="*/ 8 w 22"/>
                <a:gd name="T3" fmla="*/ 7 h 32"/>
                <a:gd name="T4" fmla="*/ 22 w 22"/>
                <a:gd name="T5" fmla="*/ 7 h 32"/>
                <a:gd name="T6" fmla="*/ 22 w 22"/>
                <a:gd name="T7" fmla="*/ 0 h 32"/>
                <a:gd name="T8" fmla="*/ 0 w 22"/>
                <a:gd name="T9" fmla="*/ 0 h 32"/>
                <a:gd name="T10" fmla="*/ 0 w 22"/>
                <a:gd name="T11" fmla="*/ 32 h 32"/>
                <a:gd name="T12" fmla="*/ 8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8" y="32"/>
                  </a:move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081"/>
            <p:cNvSpPr>
              <a:spLocks noEditPoints="1"/>
            </p:cNvSpPr>
            <p:nvPr/>
          </p:nvSpPr>
          <p:spPr bwMode="auto">
            <a:xfrm>
              <a:off x="8545513" y="5668962"/>
              <a:ext cx="11113" cy="12700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13 w 31"/>
                <a:gd name="T53" fmla="*/ 28 h 33"/>
                <a:gd name="T54" fmla="*/ 13 w 31"/>
                <a:gd name="T55" fmla="*/ 28 h 33"/>
                <a:gd name="T56" fmla="*/ 10 w 31"/>
                <a:gd name="T57" fmla="*/ 26 h 33"/>
                <a:gd name="T58" fmla="*/ 9 w 31"/>
                <a:gd name="T59" fmla="*/ 23 h 33"/>
                <a:gd name="T60" fmla="*/ 10 w 31"/>
                <a:gd name="T61" fmla="*/ 20 h 33"/>
                <a:gd name="T62" fmla="*/ 15 w 31"/>
                <a:gd name="T63" fmla="*/ 19 h 33"/>
                <a:gd name="T64" fmla="*/ 20 w 31"/>
                <a:gd name="T65" fmla="*/ 18 h 33"/>
                <a:gd name="T66" fmla="*/ 20 w 31"/>
                <a:gd name="T67" fmla="*/ 19 h 33"/>
                <a:gd name="T68" fmla="*/ 20 w 31"/>
                <a:gd name="T69" fmla="*/ 23 h 33"/>
                <a:gd name="T70" fmla="*/ 18 w 31"/>
                <a:gd name="T71" fmla="*/ 26 h 33"/>
                <a:gd name="T72" fmla="*/ 13 w 31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6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13" y="28"/>
                  </a:moveTo>
                  <a:lnTo>
                    <a:pt x="13" y="28"/>
                  </a:ln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082"/>
            <p:cNvSpPr>
              <a:spLocks/>
            </p:cNvSpPr>
            <p:nvPr/>
          </p:nvSpPr>
          <p:spPr bwMode="auto">
            <a:xfrm>
              <a:off x="8558213" y="5670550"/>
              <a:ext cx="9525" cy="11113"/>
            </a:xfrm>
            <a:custGeom>
              <a:avLst/>
              <a:gdLst>
                <a:gd name="T0" fmla="*/ 20 w 30"/>
                <a:gd name="T1" fmla="*/ 32 h 32"/>
                <a:gd name="T2" fmla="*/ 20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20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32"/>
                  </a:moveTo>
                  <a:lnTo>
                    <a:pt x="20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083"/>
            <p:cNvSpPr>
              <a:spLocks/>
            </p:cNvSpPr>
            <p:nvPr/>
          </p:nvSpPr>
          <p:spPr bwMode="auto">
            <a:xfrm>
              <a:off x="8570913" y="5670550"/>
              <a:ext cx="9525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2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2 w 30"/>
                <a:gd name="T17" fmla="*/ 12 h 32"/>
                <a:gd name="T18" fmla="*/ 22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1084"/>
            <p:cNvSpPr>
              <a:spLocks noEditPoints="1"/>
            </p:cNvSpPr>
            <p:nvPr/>
          </p:nvSpPr>
          <p:spPr bwMode="auto">
            <a:xfrm>
              <a:off x="8583613" y="5670550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3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5 h 32"/>
                <a:gd name="T28" fmla="*/ 9 w 32"/>
                <a:gd name="T29" fmla="*/ 5 h 32"/>
                <a:gd name="T30" fmla="*/ 14 w 32"/>
                <a:gd name="T31" fmla="*/ 5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5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1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7" y="5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085"/>
            <p:cNvSpPr>
              <a:spLocks noEditPoints="1"/>
            </p:cNvSpPr>
            <p:nvPr/>
          </p:nvSpPr>
          <p:spPr bwMode="auto">
            <a:xfrm>
              <a:off x="8610600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9 w 34"/>
                <a:gd name="T23" fmla="*/ 13 h 33"/>
                <a:gd name="T24" fmla="*/ 9 w 34"/>
                <a:gd name="T25" fmla="*/ 13 h 33"/>
                <a:gd name="T26" fmla="*/ 11 w 34"/>
                <a:gd name="T27" fmla="*/ 10 h 33"/>
                <a:gd name="T28" fmla="*/ 17 w 34"/>
                <a:gd name="T29" fmla="*/ 7 h 33"/>
                <a:gd name="T30" fmla="*/ 20 w 34"/>
                <a:gd name="T31" fmla="*/ 8 h 33"/>
                <a:gd name="T32" fmla="*/ 22 w 34"/>
                <a:gd name="T33" fmla="*/ 10 h 33"/>
                <a:gd name="T34" fmla="*/ 24 w 34"/>
                <a:gd name="T35" fmla="*/ 13 h 33"/>
                <a:gd name="T36" fmla="*/ 25 w 34"/>
                <a:gd name="T37" fmla="*/ 17 h 33"/>
                <a:gd name="T38" fmla="*/ 24 w 34"/>
                <a:gd name="T39" fmla="*/ 21 h 33"/>
                <a:gd name="T40" fmla="*/ 22 w 34"/>
                <a:gd name="T41" fmla="*/ 24 h 33"/>
                <a:gd name="T42" fmla="*/ 20 w 34"/>
                <a:gd name="T43" fmla="*/ 26 h 33"/>
                <a:gd name="T44" fmla="*/ 17 w 34"/>
                <a:gd name="T45" fmla="*/ 27 h 33"/>
                <a:gd name="T46" fmla="*/ 11 w 34"/>
                <a:gd name="T47" fmla="*/ 24 h 33"/>
                <a:gd name="T48" fmla="*/ 9 w 34"/>
                <a:gd name="T49" fmla="*/ 21 h 33"/>
                <a:gd name="T50" fmla="*/ 9 w 34"/>
                <a:gd name="T51" fmla="*/ 17 h 33"/>
                <a:gd name="T52" fmla="*/ 9 w 34"/>
                <a:gd name="T5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0" y="12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8"/>
                    <a:pt x="22" y="9"/>
                    <a:pt x="22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3" y="23"/>
                    <a:pt x="22" y="24"/>
                  </a:cubicBezTo>
                  <a:cubicBezTo>
                    <a:pt x="22" y="25"/>
                    <a:pt x="21" y="26"/>
                    <a:pt x="20" y="26"/>
                  </a:cubicBezTo>
                  <a:cubicBezTo>
                    <a:pt x="19" y="26"/>
                    <a:pt x="18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10" y="22"/>
                    <a:pt x="9" y="21"/>
                  </a:cubicBezTo>
                  <a:cubicBezTo>
                    <a:pt x="9" y="20"/>
                    <a:pt x="9" y="18"/>
                    <a:pt x="9" y="17"/>
                  </a:cubicBezTo>
                  <a:cubicBezTo>
                    <a:pt x="9" y="15"/>
                    <a:pt x="9" y="14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086"/>
            <p:cNvSpPr>
              <a:spLocks/>
            </p:cNvSpPr>
            <p:nvPr/>
          </p:nvSpPr>
          <p:spPr bwMode="auto">
            <a:xfrm>
              <a:off x="8624888" y="5670550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087"/>
            <p:cNvSpPr>
              <a:spLocks/>
            </p:cNvSpPr>
            <p:nvPr/>
          </p:nvSpPr>
          <p:spPr bwMode="auto">
            <a:xfrm>
              <a:off x="8562975" y="5726112"/>
              <a:ext cx="142875" cy="98425"/>
            </a:xfrm>
            <a:custGeom>
              <a:avLst/>
              <a:gdLst>
                <a:gd name="T0" fmla="*/ 30 w 398"/>
                <a:gd name="T1" fmla="*/ 97 h 274"/>
                <a:gd name="T2" fmla="*/ 28 w 398"/>
                <a:gd name="T3" fmla="*/ 100 h 274"/>
                <a:gd name="T4" fmla="*/ 35 w 398"/>
                <a:gd name="T5" fmla="*/ 101 h 274"/>
                <a:gd name="T6" fmla="*/ 40 w 398"/>
                <a:gd name="T7" fmla="*/ 104 h 274"/>
                <a:gd name="T8" fmla="*/ 18 w 398"/>
                <a:gd name="T9" fmla="*/ 119 h 274"/>
                <a:gd name="T10" fmla="*/ 49 w 398"/>
                <a:gd name="T11" fmla="*/ 110 h 274"/>
                <a:gd name="T12" fmla="*/ 12 w 398"/>
                <a:gd name="T13" fmla="*/ 133 h 274"/>
                <a:gd name="T14" fmla="*/ 57 w 398"/>
                <a:gd name="T15" fmla="*/ 116 h 274"/>
                <a:gd name="T16" fmla="*/ 8 w 398"/>
                <a:gd name="T17" fmla="*/ 145 h 274"/>
                <a:gd name="T18" fmla="*/ 58 w 398"/>
                <a:gd name="T19" fmla="*/ 117 h 274"/>
                <a:gd name="T20" fmla="*/ 6 w 398"/>
                <a:gd name="T21" fmla="*/ 152 h 274"/>
                <a:gd name="T22" fmla="*/ 69 w 398"/>
                <a:gd name="T23" fmla="*/ 124 h 274"/>
                <a:gd name="T24" fmla="*/ 3 w 398"/>
                <a:gd name="T25" fmla="*/ 164 h 274"/>
                <a:gd name="T26" fmla="*/ 77 w 398"/>
                <a:gd name="T27" fmla="*/ 130 h 274"/>
                <a:gd name="T28" fmla="*/ 0 w 398"/>
                <a:gd name="T29" fmla="*/ 186 h 274"/>
                <a:gd name="T30" fmla="*/ 94 w 398"/>
                <a:gd name="T31" fmla="*/ 142 h 274"/>
                <a:gd name="T32" fmla="*/ 100 w 398"/>
                <a:gd name="T33" fmla="*/ 145 h 274"/>
                <a:gd name="T34" fmla="*/ 0 w 398"/>
                <a:gd name="T35" fmla="*/ 200 h 274"/>
                <a:gd name="T36" fmla="*/ 102 w 398"/>
                <a:gd name="T37" fmla="*/ 147 h 274"/>
                <a:gd name="T38" fmla="*/ 117 w 398"/>
                <a:gd name="T39" fmla="*/ 157 h 274"/>
                <a:gd name="T40" fmla="*/ 1 w 398"/>
                <a:gd name="T41" fmla="*/ 220 h 274"/>
                <a:gd name="T42" fmla="*/ 126 w 398"/>
                <a:gd name="T43" fmla="*/ 164 h 274"/>
                <a:gd name="T44" fmla="*/ 1 w 398"/>
                <a:gd name="T45" fmla="*/ 226 h 274"/>
                <a:gd name="T46" fmla="*/ 128 w 398"/>
                <a:gd name="T47" fmla="*/ 165 h 274"/>
                <a:gd name="T48" fmla="*/ 134 w 398"/>
                <a:gd name="T49" fmla="*/ 169 h 274"/>
                <a:gd name="T50" fmla="*/ 4 w 398"/>
                <a:gd name="T51" fmla="*/ 239 h 274"/>
                <a:gd name="T52" fmla="*/ 146 w 398"/>
                <a:gd name="T53" fmla="*/ 177 h 274"/>
                <a:gd name="T54" fmla="*/ 5 w 398"/>
                <a:gd name="T55" fmla="*/ 245 h 274"/>
                <a:gd name="T56" fmla="*/ 146 w 398"/>
                <a:gd name="T57" fmla="*/ 177 h 274"/>
                <a:gd name="T58" fmla="*/ 13 w 398"/>
                <a:gd name="T59" fmla="*/ 271 h 274"/>
                <a:gd name="T60" fmla="*/ 171 w 398"/>
                <a:gd name="T61" fmla="*/ 195 h 274"/>
                <a:gd name="T62" fmla="*/ 188 w 398"/>
                <a:gd name="T63" fmla="*/ 206 h 274"/>
                <a:gd name="T64" fmla="*/ 241 w 398"/>
                <a:gd name="T65" fmla="*/ 2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8" h="274">
                  <a:moveTo>
                    <a:pt x="241" y="28"/>
                  </a:moveTo>
                  <a:cubicBezTo>
                    <a:pt x="160" y="0"/>
                    <a:pt x="74" y="31"/>
                    <a:pt x="30" y="97"/>
                  </a:cubicBezTo>
                  <a:lnTo>
                    <a:pt x="32" y="98"/>
                  </a:lnTo>
                  <a:lnTo>
                    <a:pt x="28" y="100"/>
                  </a:lnTo>
                  <a:cubicBezTo>
                    <a:pt x="27" y="102"/>
                    <a:pt x="26" y="104"/>
                    <a:pt x="25" y="105"/>
                  </a:cubicBezTo>
                  <a:lnTo>
                    <a:pt x="35" y="101"/>
                  </a:lnTo>
                  <a:lnTo>
                    <a:pt x="42" y="105"/>
                  </a:lnTo>
                  <a:lnTo>
                    <a:pt x="40" y="104"/>
                  </a:lnTo>
                  <a:lnTo>
                    <a:pt x="20" y="115"/>
                  </a:lnTo>
                  <a:cubicBezTo>
                    <a:pt x="19" y="116"/>
                    <a:pt x="18" y="118"/>
                    <a:pt x="18" y="119"/>
                  </a:cubicBezTo>
                  <a:lnTo>
                    <a:pt x="43" y="106"/>
                  </a:lnTo>
                  <a:lnTo>
                    <a:pt x="49" y="110"/>
                  </a:lnTo>
                  <a:lnTo>
                    <a:pt x="14" y="128"/>
                  </a:lnTo>
                  <a:cubicBezTo>
                    <a:pt x="13" y="129"/>
                    <a:pt x="12" y="131"/>
                    <a:pt x="12" y="133"/>
                  </a:cubicBezTo>
                  <a:lnTo>
                    <a:pt x="52" y="112"/>
                  </a:lnTo>
                  <a:lnTo>
                    <a:pt x="57" y="116"/>
                  </a:lnTo>
                  <a:lnTo>
                    <a:pt x="9" y="141"/>
                  </a:lnTo>
                  <a:cubicBezTo>
                    <a:pt x="9" y="142"/>
                    <a:pt x="8" y="143"/>
                    <a:pt x="8" y="145"/>
                  </a:cubicBezTo>
                  <a:lnTo>
                    <a:pt x="60" y="118"/>
                  </a:lnTo>
                  <a:lnTo>
                    <a:pt x="58" y="117"/>
                  </a:lnTo>
                  <a:lnTo>
                    <a:pt x="66" y="122"/>
                  </a:lnTo>
                  <a:lnTo>
                    <a:pt x="6" y="152"/>
                  </a:lnTo>
                  <a:cubicBezTo>
                    <a:pt x="5" y="154"/>
                    <a:pt x="5" y="155"/>
                    <a:pt x="4" y="157"/>
                  </a:cubicBezTo>
                  <a:lnTo>
                    <a:pt x="69" y="124"/>
                  </a:lnTo>
                  <a:lnTo>
                    <a:pt x="74" y="128"/>
                  </a:lnTo>
                  <a:lnTo>
                    <a:pt x="3" y="164"/>
                  </a:lnTo>
                  <a:cubicBezTo>
                    <a:pt x="3" y="165"/>
                    <a:pt x="2" y="167"/>
                    <a:pt x="2" y="168"/>
                  </a:cubicBezTo>
                  <a:lnTo>
                    <a:pt x="77" y="130"/>
                  </a:lnTo>
                  <a:lnTo>
                    <a:pt x="91" y="140"/>
                  </a:lnTo>
                  <a:lnTo>
                    <a:pt x="0" y="186"/>
                  </a:lnTo>
                  <a:cubicBezTo>
                    <a:pt x="0" y="187"/>
                    <a:pt x="0" y="188"/>
                    <a:pt x="0" y="190"/>
                  </a:cubicBezTo>
                  <a:lnTo>
                    <a:pt x="94" y="142"/>
                  </a:lnTo>
                  <a:lnTo>
                    <a:pt x="92" y="140"/>
                  </a:lnTo>
                  <a:lnTo>
                    <a:pt x="100" y="145"/>
                  </a:lnTo>
                  <a:lnTo>
                    <a:pt x="0" y="196"/>
                  </a:lnTo>
                  <a:cubicBezTo>
                    <a:pt x="0" y="198"/>
                    <a:pt x="0" y="199"/>
                    <a:pt x="0" y="200"/>
                  </a:cubicBezTo>
                  <a:lnTo>
                    <a:pt x="103" y="148"/>
                  </a:lnTo>
                  <a:lnTo>
                    <a:pt x="102" y="147"/>
                  </a:lnTo>
                  <a:lnTo>
                    <a:pt x="119" y="158"/>
                  </a:lnTo>
                  <a:lnTo>
                    <a:pt x="117" y="157"/>
                  </a:lnTo>
                  <a:lnTo>
                    <a:pt x="0" y="216"/>
                  </a:lnTo>
                  <a:cubicBezTo>
                    <a:pt x="0" y="217"/>
                    <a:pt x="0" y="219"/>
                    <a:pt x="1" y="220"/>
                  </a:cubicBezTo>
                  <a:lnTo>
                    <a:pt x="120" y="159"/>
                  </a:lnTo>
                  <a:lnTo>
                    <a:pt x="126" y="164"/>
                  </a:lnTo>
                  <a:lnTo>
                    <a:pt x="125" y="163"/>
                  </a:lnTo>
                  <a:lnTo>
                    <a:pt x="1" y="226"/>
                  </a:lnTo>
                  <a:cubicBezTo>
                    <a:pt x="2" y="227"/>
                    <a:pt x="2" y="228"/>
                    <a:pt x="2" y="229"/>
                  </a:cubicBezTo>
                  <a:lnTo>
                    <a:pt x="128" y="165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3" y="235"/>
                  </a:lnTo>
                  <a:cubicBezTo>
                    <a:pt x="3" y="236"/>
                    <a:pt x="3" y="238"/>
                    <a:pt x="4" y="239"/>
                  </a:cubicBezTo>
                  <a:lnTo>
                    <a:pt x="137" y="171"/>
                  </a:lnTo>
                  <a:lnTo>
                    <a:pt x="146" y="177"/>
                  </a:lnTo>
                  <a:lnTo>
                    <a:pt x="142" y="175"/>
                  </a:lnTo>
                  <a:lnTo>
                    <a:pt x="5" y="245"/>
                  </a:lnTo>
                  <a:cubicBezTo>
                    <a:pt x="5" y="246"/>
                    <a:pt x="6" y="247"/>
                    <a:pt x="6" y="248"/>
                  </a:cubicBezTo>
                  <a:lnTo>
                    <a:pt x="146" y="177"/>
                  </a:lnTo>
                  <a:lnTo>
                    <a:pt x="168" y="192"/>
                  </a:lnTo>
                  <a:lnTo>
                    <a:pt x="13" y="271"/>
                  </a:lnTo>
                  <a:cubicBezTo>
                    <a:pt x="14" y="272"/>
                    <a:pt x="14" y="273"/>
                    <a:pt x="15" y="274"/>
                  </a:cubicBezTo>
                  <a:lnTo>
                    <a:pt x="171" y="195"/>
                  </a:lnTo>
                  <a:lnTo>
                    <a:pt x="168" y="193"/>
                  </a:lnTo>
                  <a:lnTo>
                    <a:pt x="188" y="206"/>
                  </a:lnTo>
                  <a:lnTo>
                    <a:pt x="369" y="266"/>
                  </a:lnTo>
                  <a:cubicBezTo>
                    <a:pt x="398" y="167"/>
                    <a:pt x="341" y="61"/>
                    <a:pt x="241" y="2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088"/>
            <p:cNvSpPr>
              <a:spLocks/>
            </p:cNvSpPr>
            <p:nvPr/>
          </p:nvSpPr>
          <p:spPr bwMode="auto">
            <a:xfrm>
              <a:off x="8602663" y="5800725"/>
              <a:ext cx="20638" cy="57150"/>
            </a:xfrm>
            <a:custGeom>
              <a:avLst/>
              <a:gdLst>
                <a:gd name="T0" fmla="*/ 52 w 56"/>
                <a:gd name="T1" fmla="*/ 1 h 161"/>
                <a:gd name="T2" fmla="*/ 0 w 56"/>
                <a:gd name="T3" fmla="*/ 160 h 161"/>
                <a:gd name="T4" fmla="*/ 3 w 56"/>
                <a:gd name="T5" fmla="*/ 161 h 161"/>
                <a:gd name="T6" fmla="*/ 56 w 56"/>
                <a:gd name="T7" fmla="*/ 0 h 161"/>
                <a:gd name="T8" fmla="*/ 52 w 56"/>
                <a:gd name="T9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61">
                  <a:moveTo>
                    <a:pt x="52" y="1"/>
                  </a:moveTo>
                  <a:lnTo>
                    <a:pt x="0" y="160"/>
                  </a:lnTo>
                  <a:cubicBezTo>
                    <a:pt x="1" y="160"/>
                    <a:pt x="2" y="161"/>
                    <a:pt x="3" y="161"/>
                  </a:cubicBezTo>
                  <a:lnTo>
                    <a:pt x="56" y="0"/>
                  </a:lnTo>
                  <a:lnTo>
                    <a:pt x="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089"/>
            <p:cNvSpPr>
              <a:spLocks/>
            </p:cNvSpPr>
            <p:nvPr/>
          </p:nvSpPr>
          <p:spPr bwMode="auto">
            <a:xfrm>
              <a:off x="8599488" y="5800725"/>
              <a:ext cx="19050" cy="55563"/>
            </a:xfrm>
            <a:custGeom>
              <a:avLst/>
              <a:gdLst>
                <a:gd name="T0" fmla="*/ 50 w 54"/>
                <a:gd name="T1" fmla="*/ 1 h 155"/>
                <a:gd name="T2" fmla="*/ 0 w 54"/>
                <a:gd name="T3" fmla="*/ 154 h 155"/>
                <a:gd name="T4" fmla="*/ 3 w 54"/>
                <a:gd name="T5" fmla="*/ 155 h 155"/>
                <a:gd name="T6" fmla="*/ 54 w 54"/>
                <a:gd name="T7" fmla="*/ 0 h 155"/>
                <a:gd name="T8" fmla="*/ 50 w 54"/>
                <a:gd name="T9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50" y="1"/>
                  </a:moveTo>
                  <a:lnTo>
                    <a:pt x="0" y="154"/>
                  </a:lnTo>
                  <a:cubicBezTo>
                    <a:pt x="1" y="154"/>
                    <a:pt x="2" y="155"/>
                    <a:pt x="3" y="155"/>
                  </a:cubicBezTo>
                  <a:lnTo>
                    <a:pt x="54" y="0"/>
                  </a:lnTo>
                  <a:lnTo>
                    <a:pt x="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090"/>
            <p:cNvSpPr>
              <a:spLocks/>
            </p:cNvSpPr>
            <p:nvPr/>
          </p:nvSpPr>
          <p:spPr bwMode="auto">
            <a:xfrm>
              <a:off x="8612188" y="5797550"/>
              <a:ext cx="20638" cy="63500"/>
            </a:xfrm>
            <a:custGeom>
              <a:avLst/>
              <a:gdLst>
                <a:gd name="T0" fmla="*/ 60 w 60"/>
                <a:gd name="T1" fmla="*/ 0 h 176"/>
                <a:gd name="T2" fmla="*/ 57 w 60"/>
                <a:gd name="T3" fmla="*/ 0 h 176"/>
                <a:gd name="T4" fmla="*/ 0 w 60"/>
                <a:gd name="T5" fmla="*/ 175 h 176"/>
                <a:gd name="T6" fmla="*/ 3 w 60"/>
                <a:gd name="T7" fmla="*/ 176 h 176"/>
                <a:gd name="T8" fmla="*/ 60 w 6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6">
                  <a:moveTo>
                    <a:pt x="60" y="0"/>
                  </a:moveTo>
                  <a:lnTo>
                    <a:pt x="57" y="0"/>
                  </a:lnTo>
                  <a:lnTo>
                    <a:pt x="0" y="175"/>
                  </a:lnTo>
                  <a:cubicBezTo>
                    <a:pt x="1" y="175"/>
                    <a:pt x="2" y="176"/>
                    <a:pt x="3" y="176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091"/>
            <p:cNvSpPr>
              <a:spLocks/>
            </p:cNvSpPr>
            <p:nvPr/>
          </p:nvSpPr>
          <p:spPr bwMode="auto">
            <a:xfrm>
              <a:off x="8615363" y="5799137"/>
              <a:ext cx="20638" cy="63500"/>
            </a:xfrm>
            <a:custGeom>
              <a:avLst/>
              <a:gdLst>
                <a:gd name="T0" fmla="*/ 57 w 60"/>
                <a:gd name="T1" fmla="*/ 0 h 174"/>
                <a:gd name="T2" fmla="*/ 0 w 60"/>
                <a:gd name="T3" fmla="*/ 174 h 174"/>
                <a:gd name="T4" fmla="*/ 4 w 60"/>
                <a:gd name="T5" fmla="*/ 174 h 174"/>
                <a:gd name="T6" fmla="*/ 60 w 60"/>
                <a:gd name="T7" fmla="*/ 3 h 174"/>
                <a:gd name="T8" fmla="*/ 57 w 60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4">
                  <a:moveTo>
                    <a:pt x="57" y="0"/>
                  </a:moveTo>
                  <a:lnTo>
                    <a:pt x="0" y="174"/>
                  </a:lnTo>
                  <a:cubicBezTo>
                    <a:pt x="1" y="174"/>
                    <a:pt x="2" y="174"/>
                    <a:pt x="4" y="174"/>
                  </a:cubicBezTo>
                  <a:lnTo>
                    <a:pt x="60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092"/>
            <p:cNvSpPr>
              <a:spLocks/>
            </p:cNvSpPr>
            <p:nvPr/>
          </p:nvSpPr>
          <p:spPr bwMode="auto">
            <a:xfrm>
              <a:off x="8609013" y="5799137"/>
              <a:ext cx="20638" cy="61913"/>
            </a:xfrm>
            <a:custGeom>
              <a:avLst/>
              <a:gdLst>
                <a:gd name="T0" fmla="*/ 56 w 59"/>
                <a:gd name="T1" fmla="*/ 1 h 172"/>
                <a:gd name="T2" fmla="*/ 0 w 59"/>
                <a:gd name="T3" fmla="*/ 171 h 172"/>
                <a:gd name="T4" fmla="*/ 3 w 59"/>
                <a:gd name="T5" fmla="*/ 172 h 172"/>
                <a:gd name="T6" fmla="*/ 59 w 59"/>
                <a:gd name="T7" fmla="*/ 0 h 172"/>
                <a:gd name="T8" fmla="*/ 56 w 59"/>
                <a:gd name="T9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2">
                  <a:moveTo>
                    <a:pt x="56" y="1"/>
                  </a:moveTo>
                  <a:lnTo>
                    <a:pt x="0" y="171"/>
                  </a:lnTo>
                  <a:cubicBezTo>
                    <a:pt x="1" y="171"/>
                    <a:pt x="2" y="172"/>
                    <a:pt x="3" y="172"/>
                  </a:cubicBezTo>
                  <a:lnTo>
                    <a:pt x="59" y="0"/>
                  </a:lnTo>
                  <a:lnTo>
                    <a:pt x="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093"/>
            <p:cNvSpPr>
              <a:spLocks/>
            </p:cNvSpPr>
            <p:nvPr/>
          </p:nvSpPr>
          <p:spPr bwMode="auto">
            <a:xfrm>
              <a:off x="8585200" y="5803900"/>
              <a:ext cx="15875" cy="42863"/>
            </a:xfrm>
            <a:custGeom>
              <a:avLst/>
              <a:gdLst>
                <a:gd name="T0" fmla="*/ 38 w 42"/>
                <a:gd name="T1" fmla="*/ 1 h 119"/>
                <a:gd name="T2" fmla="*/ 0 w 42"/>
                <a:gd name="T3" fmla="*/ 117 h 119"/>
                <a:gd name="T4" fmla="*/ 3 w 42"/>
                <a:gd name="T5" fmla="*/ 119 h 119"/>
                <a:gd name="T6" fmla="*/ 42 w 42"/>
                <a:gd name="T7" fmla="*/ 0 h 119"/>
                <a:gd name="T8" fmla="*/ 38 w 42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9">
                  <a:moveTo>
                    <a:pt x="38" y="1"/>
                  </a:moveTo>
                  <a:lnTo>
                    <a:pt x="0" y="117"/>
                  </a:lnTo>
                  <a:cubicBezTo>
                    <a:pt x="1" y="118"/>
                    <a:pt x="2" y="119"/>
                    <a:pt x="3" y="119"/>
                  </a:cubicBezTo>
                  <a:lnTo>
                    <a:pt x="42" y="0"/>
                  </a:lnTo>
                  <a:lnTo>
                    <a:pt x="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094"/>
            <p:cNvSpPr>
              <a:spLocks/>
            </p:cNvSpPr>
            <p:nvPr/>
          </p:nvSpPr>
          <p:spPr bwMode="auto">
            <a:xfrm>
              <a:off x="8578850" y="5805487"/>
              <a:ext cx="11113" cy="33338"/>
            </a:xfrm>
            <a:custGeom>
              <a:avLst/>
              <a:gdLst>
                <a:gd name="T0" fmla="*/ 29 w 32"/>
                <a:gd name="T1" fmla="*/ 1 h 91"/>
                <a:gd name="T2" fmla="*/ 0 w 32"/>
                <a:gd name="T3" fmla="*/ 88 h 91"/>
                <a:gd name="T4" fmla="*/ 3 w 32"/>
                <a:gd name="T5" fmla="*/ 91 h 91"/>
                <a:gd name="T6" fmla="*/ 32 w 32"/>
                <a:gd name="T7" fmla="*/ 0 h 91"/>
                <a:gd name="T8" fmla="*/ 29 w 32"/>
                <a:gd name="T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1">
                  <a:moveTo>
                    <a:pt x="29" y="1"/>
                  </a:moveTo>
                  <a:lnTo>
                    <a:pt x="0" y="88"/>
                  </a:lnTo>
                  <a:cubicBezTo>
                    <a:pt x="1" y="89"/>
                    <a:pt x="2" y="90"/>
                    <a:pt x="3" y="91"/>
                  </a:cubicBezTo>
                  <a:lnTo>
                    <a:pt x="32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095"/>
            <p:cNvSpPr>
              <a:spLocks/>
            </p:cNvSpPr>
            <p:nvPr/>
          </p:nvSpPr>
          <p:spPr bwMode="auto">
            <a:xfrm>
              <a:off x="8369300" y="5826125"/>
              <a:ext cx="152400" cy="23813"/>
            </a:xfrm>
            <a:custGeom>
              <a:avLst/>
              <a:gdLst>
                <a:gd name="T0" fmla="*/ 399 w 426"/>
                <a:gd name="T1" fmla="*/ 65 h 65"/>
                <a:gd name="T2" fmla="*/ 426 w 426"/>
                <a:gd name="T3" fmla="*/ 33 h 65"/>
                <a:gd name="T4" fmla="*/ 399 w 426"/>
                <a:gd name="T5" fmla="*/ 0 h 65"/>
                <a:gd name="T6" fmla="*/ 376 w 426"/>
                <a:gd name="T7" fmla="*/ 0 h 65"/>
                <a:gd name="T8" fmla="*/ 403 w 426"/>
                <a:gd name="T9" fmla="*/ 33 h 65"/>
                <a:gd name="T10" fmla="*/ 0 w 426"/>
                <a:gd name="T11" fmla="*/ 33 h 65"/>
                <a:gd name="T12" fmla="*/ 0 w 426"/>
                <a:gd name="T13" fmla="*/ 49 h 65"/>
                <a:gd name="T14" fmla="*/ 390 w 426"/>
                <a:gd name="T15" fmla="*/ 49 h 65"/>
                <a:gd name="T16" fmla="*/ 376 w 426"/>
                <a:gd name="T17" fmla="*/ 65 h 65"/>
                <a:gd name="T18" fmla="*/ 399 w 42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65">
                  <a:moveTo>
                    <a:pt x="399" y="65"/>
                  </a:moveTo>
                  <a:lnTo>
                    <a:pt x="426" y="33"/>
                  </a:lnTo>
                  <a:lnTo>
                    <a:pt x="399" y="0"/>
                  </a:lnTo>
                  <a:lnTo>
                    <a:pt x="376" y="0"/>
                  </a:lnTo>
                  <a:lnTo>
                    <a:pt x="403" y="33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90" y="49"/>
                  </a:lnTo>
                  <a:lnTo>
                    <a:pt x="376" y="65"/>
                  </a:lnTo>
                  <a:lnTo>
                    <a:pt x="399" y="65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096"/>
            <p:cNvSpPr>
              <a:spLocks noChangeArrowheads="1"/>
            </p:cNvSpPr>
            <p:nvPr/>
          </p:nvSpPr>
          <p:spPr bwMode="auto">
            <a:xfrm>
              <a:off x="8466138" y="5768975"/>
              <a:ext cx="33338" cy="63500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097"/>
            <p:cNvSpPr>
              <a:spLocks noChangeArrowheads="1"/>
            </p:cNvSpPr>
            <p:nvPr/>
          </p:nvSpPr>
          <p:spPr bwMode="auto">
            <a:xfrm>
              <a:off x="8423275" y="5748337"/>
              <a:ext cx="33338" cy="84138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098"/>
            <p:cNvSpPr>
              <a:spLocks noChangeArrowheads="1"/>
            </p:cNvSpPr>
            <p:nvPr/>
          </p:nvSpPr>
          <p:spPr bwMode="auto">
            <a:xfrm>
              <a:off x="8378825" y="5727700"/>
              <a:ext cx="33338" cy="104775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099"/>
            <p:cNvSpPr>
              <a:spLocks noEditPoints="1"/>
            </p:cNvSpPr>
            <p:nvPr/>
          </p:nvSpPr>
          <p:spPr bwMode="auto">
            <a:xfrm>
              <a:off x="8369300" y="5894387"/>
              <a:ext cx="130175" cy="30163"/>
            </a:xfrm>
            <a:custGeom>
              <a:avLst/>
              <a:gdLst>
                <a:gd name="T0" fmla="*/ 361 w 361"/>
                <a:gd name="T1" fmla="*/ 49 h 86"/>
                <a:gd name="T2" fmla="*/ 310 w 361"/>
                <a:gd name="T3" fmla="*/ 0 h 86"/>
                <a:gd name="T4" fmla="*/ 50 w 361"/>
                <a:gd name="T5" fmla="*/ 0 h 86"/>
                <a:gd name="T6" fmla="*/ 0 w 361"/>
                <a:gd name="T7" fmla="*/ 49 h 86"/>
                <a:gd name="T8" fmla="*/ 0 w 361"/>
                <a:gd name="T9" fmla="*/ 86 h 86"/>
                <a:gd name="T10" fmla="*/ 361 w 361"/>
                <a:gd name="T11" fmla="*/ 86 h 86"/>
                <a:gd name="T12" fmla="*/ 361 w 361"/>
                <a:gd name="T13" fmla="*/ 49 h 86"/>
                <a:gd name="T14" fmla="*/ 112 w 361"/>
                <a:gd name="T15" fmla="*/ 72 h 86"/>
                <a:gd name="T16" fmla="*/ 112 w 361"/>
                <a:gd name="T17" fmla="*/ 72 h 86"/>
                <a:gd name="T18" fmla="*/ 102 w 361"/>
                <a:gd name="T19" fmla="*/ 70 h 86"/>
                <a:gd name="T20" fmla="*/ 90 w 361"/>
                <a:gd name="T21" fmla="*/ 61 h 86"/>
                <a:gd name="T22" fmla="*/ 86 w 361"/>
                <a:gd name="T23" fmla="*/ 46 h 86"/>
                <a:gd name="T24" fmla="*/ 90 w 361"/>
                <a:gd name="T25" fmla="*/ 32 h 86"/>
                <a:gd name="T26" fmla="*/ 102 w 361"/>
                <a:gd name="T27" fmla="*/ 23 h 86"/>
                <a:gd name="T28" fmla="*/ 112 w 361"/>
                <a:gd name="T29" fmla="*/ 21 h 86"/>
                <a:gd name="T30" fmla="*/ 139 w 361"/>
                <a:gd name="T31" fmla="*/ 46 h 86"/>
                <a:gd name="T32" fmla="*/ 112 w 361"/>
                <a:gd name="T33" fmla="*/ 72 h 86"/>
                <a:gd name="T34" fmla="*/ 252 w 361"/>
                <a:gd name="T35" fmla="*/ 70 h 86"/>
                <a:gd name="T36" fmla="*/ 252 w 361"/>
                <a:gd name="T37" fmla="*/ 70 h 86"/>
                <a:gd name="T38" fmla="*/ 242 w 361"/>
                <a:gd name="T39" fmla="*/ 72 h 86"/>
                <a:gd name="T40" fmla="*/ 232 w 361"/>
                <a:gd name="T41" fmla="*/ 70 h 86"/>
                <a:gd name="T42" fmla="*/ 215 w 361"/>
                <a:gd name="T43" fmla="*/ 46 h 86"/>
                <a:gd name="T44" fmla="*/ 232 w 361"/>
                <a:gd name="T45" fmla="*/ 23 h 86"/>
                <a:gd name="T46" fmla="*/ 242 w 361"/>
                <a:gd name="T47" fmla="*/ 21 h 86"/>
                <a:gd name="T48" fmla="*/ 252 w 361"/>
                <a:gd name="T49" fmla="*/ 23 h 86"/>
                <a:gd name="T50" fmla="*/ 269 w 361"/>
                <a:gd name="T51" fmla="*/ 46 h 86"/>
                <a:gd name="T52" fmla="*/ 252 w 361"/>
                <a:gd name="T5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1" h="86">
                  <a:moveTo>
                    <a:pt x="361" y="49"/>
                  </a:moveTo>
                  <a:cubicBezTo>
                    <a:pt x="361" y="22"/>
                    <a:pt x="338" y="0"/>
                    <a:pt x="310" y="0"/>
                  </a:cubicBezTo>
                  <a:lnTo>
                    <a:pt x="50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86"/>
                  </a:lnTo>
                  <a:lnTo>
                    <a:pt x="361" y="86"/>
                  </a:lnTo>
                  <a:lnTo>
                    <a:pt x="361" y="49"/>
                  </a:lnTo>
                  <a:close/>
                  <a:moveTo>
                    <a:pt x="112" y="72"/>
                  </a:moveTo>
                  <a:lnTo>
                    <a:pt x="112" y="72"/>
                  </a:lnTo>
                  <a:cubicBezTo>
                    <a:pt x="109" y="72"/>
                    <a:pt x="105" y="71"/>
                    <a:pt x="102" y="70"/>
                  </a:cubicBezTo>
                  <a:cubicBezTo>
                    <a:pt x="97" y="68"/>
                    <a:pt x="93" y="65"/>
                    <a:pt x="90" y="61"/>
                  </a:cubicBezTo>
                  <a:cubicBezTo>
                    <a:pt x="87" y="57"/>
                    <a:pt x="86" y="52"/>
                    <a:pt x="86" y="46"/>
                  </a:cubicBezTo>
                  <a:cubicBezTo>
                    <a:pt x="86" y="41"/>
                    <a:pt x="87" y="36"/>
                    <a:pt x="90" y="32"/>
                  </a:cubicBezTo>
                  <a:cubicBezTo>
                    <a:pt x="93" y="28"/>
                    <a:pt x="97" y="25"/>
                    <a:pt x="102" y="23"/>
                  </a:cubicBezTo>
                  <a:cubicBezTo>
                    <a:pt x="105" y="22"/>
                    <a:pt x="109" y="21"/>
                    <a:pt x="112" y="21"/>
                  </a:cubicBezTo>
                  <a:cubicBezTo>
                    <a:pt x="127" y="21"/>
                    <a:pt x="139" y="32"/>
                    <a:pt x="139" y="46"/>
                  </a:cubicBezTo>
                  <a:cubicBezTo>
                    <a:pt x="139" y="61"/>
                    <a:pt x="127" y="72"/>
                    <a:pt x="112" y="72"/>
                  </a:cubicBezTo>
                  <a:close/>
                  <a:moveTo>
                    <a:pt x="252" y="70"/>
                  </a:moveTo>
                  <a:lnTo>
                    <a:pt x="252" y="70"/>
                  </a:lnTo>
                  <a:cubicBezTo>
                    <a:pt x="249" y="71"/>
                    <a:pt x="246" y="72"/>
                    <a:pt x="242" y="72"/>
                  </a:cubicBezTo>
                  <a:cubicBezTo>
                    <a:pt x="238" y="72"/>
                    <a:pt x="235" y="71"/>
                    <a:pt x="232" y="70"/>
                  </a:cubicBezTo>
                  <a:cubicBezTo>
                    <a:pt x="222" y="66"/>
                    <a:pt x="215" y="57"/>
                    <a:pt x="215" y="46"/>
                  </a:cubicBezTo>
                  <a:cubicBezTo>
                    <a:pt x="215" y="36"/>
                    <a:pt x="222" y="27"/>
                    <a:pt x="232" y="23"/>
                  </a:cubicBezTo>
                  <a:cubicBezTo>
                    <a:pt x="235" y="22"/>
                    <a:pt x="238" y="21"/>
                    <a:pt x="242" y="21"/>
                  </a:cubicBezTo>
                  <a:cubicBezTo>
                    <a:pt x="246" y="21"/>
                    <a:pt x="249" y="22"/>
                    <a:pt x="252" y="23"/>
                  </a:cubicBezTo>
                  <a:cubicBezTo>
                    <a:pt x="262" y="27"/>
                    <a:pt x="269" y="36"/>
                    <a:pt x="269" y="46"/>
                  </a:cubicBezTo>
                  <a:cubicBezTo>
                    <a:pt x="269" y="57"/>
                    <a:pt x="262" y="66"/>
                    <a:pt x="252" y="70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100"/>
            <p:cNvSpPr>
              <a:spLocks noEditPoints="1"/>
            </p:cNvSpPr>
            <p:nvPr/>
          </p:nvSpPr>
          <p:spPr bwMode="auto">
            <a:xfrm>
              <a:off x="8369300" y="5932487"/>
              <a:ext cx="130175" cy="87313"/>
            </a:xfrm>
            <a:custGeom>
              <a:avLst/>
              <a:gdLst>
                <a:gd name="T0" fmla="*/ 50 w 361"/>
                <a:gd name="T1" fmla="*/ 242 h 242"/>
                <a:gd name="T2" fmla="*/ 361 w 361"/>
                <a:gd name="T3" fmla="*/ 193 h 242"/>
                <a:gd name="T4" fmla="*/ 0 w 361"/>
                <a:gd name="T5" fmla="*/ 0 h 242"/>
                <a:gd name="T6" fmla="*/ 174 w 361"/>
                <a:gd name="T7" fmla="*/ 178 h 242"/>
                <a:gd name="T8" fmla="*/ 174 w 361"/>
                <a:gd name="T9" fmla="*/ 178 h 242"/>
                <a:gd name="T10" fmla="*/ 188 w 361"/>
                <a:gd name="T11" fmla="*/ 155 h 242"/>
                <a:gd name="T12" fmla="*/ 247 w 361"/>
                <a:gd name="T13" fmla="*/ 102 h 242"/>
                <a:gd name="T14" fmla="*/ 253 w 361"/>
                <a:gd name="T15" fmla="*/ 78 h 242"/>
                <a:gd name="T16" fmla="*/ 243 w 361"/>
                <a:gd name="T17" fmla="*/ 69 h 242"/>
                <a:gd name="T18" fmla="*/ 225 w 361"/>
                <a:gd name="T19" fmla="*/ 69 h 242"/>
                <a:gd name="T20" fmla="*/ 215 w 361"/>
                <a:gd name="T21" fmla="*/ 80 h 242"/>
                <a:gd name="T22" fmla="*/ 212 w 361"/>
                <a:gd name="T23" fmla="*/ 93 h 242"/>
                <a:gd name="T24" fmla="*/ 203 w 361"/>
                <a:gd name="T25" fmla="*/ 98 h 242"/>
                <a:gd name="T26" fmla="*/ 180 w 361"/>
                <a:gd name="T27" fmla="*/ 95 h 242"/>
                <a:gd name="T28" fmla="*/ 175 w 361"/>
                <a:gd name="T29" fmla="*/ 86 h 242"/>
                <a:gd name="T30" fmla="*/ 186 w 361"/>
                <a:gd name="T31" fmla="*/ 56 h 242"/>
                <a:gd name="T32" fmla="*/ 235 w 361"/>
                <a:gd name="T33" fmla="*/ 35 h 242"/>
                <a:gd name="T34" fmla="*/ 258 w 361"/>
                <a:gd name="T35" fmla="*/ 38 h 242"/>
                <a:gd name="T36" fmla="*/ 276 w 361"/>
                <a:gd name="T37" fmla="*/ 49 h 242"/>
                <a:gd name="T38" fmla="*/ 288 w 361"/>
                <a:gd name="T39" fmla="*/ 106 h 242"/>
                <a:gd name="T40" fmla="*/ 273 w 361"/>
                <a:gd name="T41" fmla="*/ 127 h 242"/>
                <a:gd name="T42" fmla="*/ 243 w 361"/>
                <a:gd name="T43" fmla="*/ 154 h 242"/>
                <a:gd name="T44" fmla="*/ 227 w 361"/>
                <a:gd name="T45" fmla="*/ 167 h 242"/>
                <a:gd name="T46" fmla="*/ 290 w 361"/>
                <a:gd name="T47" fmla="*/ 170 h 242"/>
                <a:gd name="T48" fmla="*/ 292 w 361"/>
                <a:gd name="T49" fmla="*/ 194 h 242"/>
                <a:gd name="T50" fmla="*/ 283 w 361"/>
                <a:gd name="T51" fmla="*/ 203 h 242"/>
                <a:gd name="T52" fmla="*/ 171 w 361"/>
                <a:gd name="T53" fmla="*/ 194 h 242"/>
                <a:gd name="T54" fmla="*/ 174 w 361"/>
                <a:gd name="T55" fmla="*/ 178 h 242"/>
                <a:gd name="T56" fmla="*/ 68 w 361"/>
                <a:gd name="T57" fmla="*/ 81 h 242"/>
                <a:gd name="T58" fmla="*/ 99 w 361"/>
                <a:gd name="T59" fmla="*/ 57 h 242"/>
                <a:gd name="T60" fmla="*/ 122 w 361"/>
                <a:gd name="T61" fmla="*/ 35 h 242"/>
                <a:gd name="T62" fmla="*/ 141 w 361"/>
                <a:gd name="T63" fmla="*/ 38 h 242"/>
                <a:gd name="T64" fmla="*/ 144 w 361"/>
                <a:gd name="T65" fmla="*/ 194 h 242"/>
                <a:gd name="T66" fmla="*/ 134 w 361"/>
                <a:gd name="T67" fmla="*/ 203 h 242"/>
                <a:gd name="T68" fmla="*/ 109 w 361"/>
                <a:gd name="T69" fmla="*/ 200 h 242"/>
                <a:gd name="T70" fmla="*/ 106 w 361"/>
                <a:gd name="T71" fmla="*/ 95 h 242"/>
                <a:gd name="T72" fmla="*/ 91 w 361"/>
                <a:gd name="T73" fmla="*/ 103 h 242"/>
                <a:gd name="T74" fmla="*/ 72 w 361"/>
                <a:gd name="T75" fmla="*/ 106 h 242"/>
                <a:gd name="T76" fmla="*/ 68 w 361"/>
                <a:gd name="T77" fmla="*/ 8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242">
                  <a:moveTo>
                    <a:pt x="0" y="193"/>
                  </a:moveTo>
                  <a:cubicBezTo>
                    <a:pt x="0" y="220"/>
                    <a:pt x="22" y="242"/>
                    <a:pt x="50" y="242"/>
                  </a:cubicBezTo>
                  <a:lnTo>
                    <a:pt x="310" y="242"/>
                  </a:lnTo>
                  <a:cubicBezTo>
                    <a:pt x="338" y="242"/>
                    <a:pt x="361" y="220"/>
                    <a:pt x="361" y="193"/>
                  </a:cubicBezTo>
                  <a:lnTo>
                    <a:pt x="361" y="0"/>
                  </a:lnTo>
                  <a:lnTo>
                    <a:pt x="0" y="0"/>
                  </a:lnTo>
                  <a:lnTo>
                    <a:pt x="0" y="193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4" y="178"/>
                    <a:pt x="174" y="178"/>
                    <a:pt x="174" y="178"/>
                  </a:cubicBezTo>
                  <a:lnTo>
                    <a:pt x="174" y="178"/>
                  </a:lnTo>
                  <a:cubicBezTo>
                    <a:pt x="177" y="170"/>
                    <a:pt x="182" y="162"/>
                    <a:pt x="188" y="155"/>
                  </a:cubicBezTo>
                  <a:cubicBezTo>
                    <a:pt x="195" y="148"/>
                    <a:pt x="203" y="140"/>
                    <a:pt x="214" y="132"/>
                  </a:cubicBezTo>
                  <a:cubicBezTo>
                    <a:pt x="231" y="119"/>
                    <a:pt x="242" y="108"/>
                    <a:pt x="247" y="102"/>
                  </a:cubicBezTo>
                  <a:cubicBezTo>
                    <a:pt x="252" y="95"/>
                    <a:pt x="254" y="89"/>
                    <a:pt x="254" y="85"/>
                  </a:cubicBezTo>
                  <a:cubicBezTo>
                    <a:pt x="254" y="82"/>
                    <a:pt x="254" y="80"/>
                    <a:pt x="253" y="78"/>
                  </a:cubicBezTo>
                  <a:cubicBezTo>
                    <a:pt x="252" y="76"/>
                    <a:pt x="251" y="75"/>
                    <a:pt x="249" y="73"/>
                  </a:cubicBezTo>
                  <a:cubicBezTo>
                    <a:pt x="247" y="71"/>
                    <a:pt x="245" y="70"/>
                    <a:pt x="243" y="69"/>
                  </a:cubicBezTo>
                  <a:cubicBezTo>
                    <a:pt x="240" y="68"/>
                    <a:pt x="238" y="68"/>
                    <a:pt x="234" y="68"/>
                  </a:cubicBezTo>
                  <a:cubicBezTo>
                    <a:pt x="230" y="68"/>
                    <a:pt x="228" y="68"/>
                    <a:pt x="225" y="69"/>
                  </a:cubicBezTo>
                  <a:cubicBezTo>
                    <a:pt x="223" y="70"/>
                    <a:pt x="221" y="72"/>
                    <a:pt x="219" y="73"/>
                  </a:cubicBezTo>
                  <a:cubicBezTo>
                    <a:pt x="217" y="75"/>
                    <a:pt x="216" y="77"/>
                    <a:pt x="215" y="80"/>
                  </a:cubicBezTo>
                  <a:cubicBezTo>
                    <a:pt x="214" y="82"/>
                    <a:pt x="213" y="85"/>
                    <a:pt x="213" y="89"/>
                  </a:cubicBezTo>
                  <a:cubicBezTo>
                    <a:pt x="213" y="90"/>
                    <a:pt x="213" y="91"/>
                    <a:pt x="212" y="93"/>
                  </a:cubicBezTo>
                  <a:cubicBezTo>
                    <a:pt x="212" y="94"/>
                    <a:pt x="211" y="95"/>
                    <a:pt x="210" y="96"/>
                  </a:cubicBezTo>
                  <a:cubicBezTo>
                    <a:pt x="208" y="97"/>
                    <a:pt x="205" y="98"/>
                    <a:pt x="203" y="98"/>
                  </a:cubicBezTo>
                  <a:lnTo>
                    <a:pt x="183" y="96"/>
                  </a:lnTo>
                  <a:cubicBezTo>
                    <a:pt x="182" y="96"/>
                    <a:pt x="181" y="95"/>
                    <a:pt x="180" y="95"/>
                  </a:cubicBezTo>
                  <a:cubicBezTo>
                    <a:pt x="178" y="94"/>
                    <a:pt x="176" y="92"/>
                    <a:pt x="175" y="90"/>
                  </a:cubicBezTo>
                  <a:cubicBezTo>
                    <a:pt x="175" y="89"/>
                    <a:pt x="175" y="87"/>
                    <a:pt x="175" y="86"/>
                  </a:cubicBezTo>
                  <a:cubicBezTo>
                    <a:pt x="176" y="78"/>
                    <a:pt x="178" y="71"/>
                    <a:pt x="181" y="65"/>
                  </a:cubicBezTo>
                  <a:cubicBezTo>
                    <a:pt x="182" y="62"/>
                    <a:pt x="184" y="59"/>
                    <a:pt x="186" y="56"/>
                  </a:cubicBezTo>
                  <a:cubicBezTo>
                    <a:pt x="188" y="53"/>
                    <a:pt x="191" y="50"/>
                    <a:pt x="193" y="48"/>
                  </a:cubicBezTo>
                  <a:cubicBezTo>
                    <a:pt x="204" y="39"/>
                    <a:pt x="218" y="35"/>
                    <a:pt x="235" y="35"/>
                  </a:cubicBezTo>
                  <a:cubicBezTo>
                    <a:pt x="239" y="35"/>
                    <a:pt x="243" y="35"/>
                    <a:pt x="247" y="36"/>
                  </a:cubicBezTo>
                  <a:cubicBezTo>
                    <a:pt x="250" y="36"/>
                    <a:pt x="254" y="37"/>
                    <a:pt x="258" y="38"/>
                  </a:cubicBezTo>
                  <a:cubicBezTo>
                    <a:pt x="261" y="40"/>
                    <a:pt x="264" y="41"/>
                    <a:pt x="268" y="43"/>
                  </a:cubicBezTo>
                  <a:cubicBezTo>
                    <a:pt x="271" y="45"/>
                    <a:pt x="274" y="47"/>
                    <a:pt x="276" y="49"/>
                  </a:cubicBezTo>
                  <a:cubicBezTo>
                    <a:pt x="287" y="59"/>
                    <a:pt x="292" y="71"/>
                    <a:pt x="292" y="85"/>
                  </a:cubicBezTo>
                  <a:cubicBezTo>
                    <a:pt x="292" y="92"/>
                    <a:pt x="291" y="100"/>
                    <a:pt x="288" y="106"/>
                  </a:cubicBezTo>
                  <a:cubicBezTo>
                    <a:pt x="286" y="110"/>
                    <a:pt x="284" y="113"/>
                    <a:pt x="282" y="117"/>
                  </a:cubicBezTo>
                  <a:cubicBezTo>
                    <a:pt x="279" y="120"/>
                    <a:pt x="277" y="124"/>
                    <a:pt x="273" y="127"/>
                  </a:cubicBezTo>
                  <a:cubicBezTo>
                    <a:pt x="272" y="129"/>
                    <a:pt x="270" y="131"/>
                    <a:pt x="268" y="133"/>
                  </a:cubicBezTo>
                  <a:cubicBezTo>
                    <a:pt x="262" y="139"/>
                    <a:pt x="253" y="146"/>
                    <a:pt x="243" y="154"/>
                  </a:cubicBezTo>
                  <a:cubicBezTo>
                    <a:pt x="237" y="159"/>
                    <a:pt x="233" y="163"/>
                    <a:pt x="229" y="166"/>
                  </a:cubicBezTo>
                  <a:cubicBezTo>
                    <a:pt x="229" y="166"/>
                    <a:pt x="228" y="167"/>
                    <a:pt x="227" y="167"/>
                  </a:cubicBezTo>
                  <a:lnTo>
                    <a:pt x="283" y="167"/>
                  </a:lnTo>
                  <a:cubicBezTo>
                    <a:pt x="285" y="167"/>
                    <a:pt x="288" y="168"/>
                    <a:pt x="290" y="170"/>
                  </a:cubicBezTo>
                  <a:cubicBezTo>
                    <a:pt x="291" y="171"/>
                    <a:pt x="292" y="174"/>
                    <a:pt x="292" y="176"/>
                  </a:cubicBezTo>
                  <a:lnTo>
                    <a:pt x="292" y="194"/>
                  </a:lnTo>
                  <a:cubicBezTo>
                    <a:pt x="292" y="196"/>
                    <a:pt x="291" y="198"/>
                    <a:pt x="290" y="200"/>
                  </a:cubicBezTo>
                  <a:cubicBezTo>
                    <a:pt x="288" y="202"/>
                    <a:pt x="285" y="203"/>
                    <a:pt x="283" y="203"/>
                  </a:cubicBezTo>
                  <a:lnTo>
                    <a:pt x="181" y="203"/>
                  </a:lnTo>
                  <a:cubicBezTo>
                    <a:pt x="176" y="203"/>
                    <a:pt x="172" y="199"/>
                    <a:pt x="171" y="194"/>
                  </a:cubicBezTo>
                  <a:cubicBezTo>
                    <a:pt x="171" y="194"/>
                    <a:pt x="171" y="193"/>
                    <a:pt x="171" y="193"/>
                  </a:cubicBezTo>
                  <a:cubicBezTo>
                    <a:pt x="171" y="188"/>
                    <a:pt x="172" y="183"/>
                    <a:pt x="174" y="178"/>
                  </a:cubicBezTo>
                  <a:close/>
                  <a:moveTo>
                    <a:pt x="68" y="81"/>
                  </a:moveTo>
                  <a:lnTo>
                    <a:pt x="68" y="81"/>
                  </a:lnTo>
                  <a:cubicBezTo>
                    <a:pt x="68" y="78"/>
                    <a:pt x="70" y="75"/>
                    <a:pt x="74" y="73"/>
                  </a:cubicBezTo>
                  <a:cubicBezTo>
                    <a:pt x="83" y="69"/>
                    <a:pt x="92" y="63"/>
                    <a:pt x="99" y="57"/>
                  </a:cubicBezTo>
                  <a:cubicBezTo>
                    <a:pt x="107" y="51"/>
                    <a:pt x="111" y="45"/>
                    <a:pt x="114" y="40"/>
                  </a:cubicBezTo>
                  <a:cubicBezTo>
                    <a:pt x="115" y="37"/>
                    <a:pt x="119" y="35"/>
                    <a:pt x="122" y="35"/>
                  </a:cubicBezTo>
                  <a:lnTo>
                    <a:pt x="134" y="35"/>
                  </a:lnTo>
                  <a:cubicBezTo>
                    <a:pt x="137" y="35"/>
                    <a:pt x="139" y="36"/>
                    <a:pt x="141" y="38"/>
                  </a:cubicBezTo>
                  <a:cubicBezTo>
                    <a:pt x="143" y="39"/>
                    <a:pt x="144" y="41"/>
                    <a:pt x="144" y="44"/>
                  </a:cubicBezTo>
                  <a:lnTo>
                    <a:pt x="144" y="194"/>
                  </a:lnTo>
                  <a:cubicBezTo>
                    <a:pt x="144" y="196"/>
                    <a:pt x="143" y="198"/>
                    <a:pt x="141" y="200"/>
                  </a:cubicBezTo>
                  <a:cubicBezTo>
                    <a:pt x="139" y="202"/>
                    <a:pt x="137" y="203"/>
                    <a:pt x="134" y="203"/>
                  </a:cubicBezTo>
                  <a:lnTo>
                    <a:pt x="115" y="203"/>
                  </a:lnTo>
                  <a:cubicBezTo>
                    <a:pt x="113" y="203"/>
                    <a:pt x="111" y="202"/>
                    <a:pt x="109" y="200"/>
                  </a:cubicBezTo>
                  <a:cubicBezTo>
                    <a:pt x="107" y="198"/>
                    <a:pt x="106" y="196"/>
                    <a:pt x="106" y="194"/>
                  </a:cubicBezTo>
                  <a:lnTo>
                    <a:pt x="106" y="95"/>
                  </a:lnTo>
                  <a:cubicBezTo>
                    <a:pt x="105" y="96"/>
                    <a:pt x="104" y="97"/>
                    <a:pt x="102" y="97"/>
                  </a:cubicBezTo>
                  <a:cubicBezTo>
                    <a:pt x="98" y="99"/>
                    <a:pt x="95" y="101"/>
                    <a:pt x="91" y="103"/>
                  </a:cubicBezTo>
                  <a:cubicBezTo>
                    <a:pt x="87" y="105"/>
                    <a:pt x="84" y="106"/>
                    <a:pt x="81" y="107"/>
                  </a:cubicBezTo>
                  <a:cubicBezTo>
                    <a:pt x="78" y="108"/>
                    <a:pt x="75" y="108"/>
                    <a:pt x="72" y="106"/>
                  </a:cubicBezTo>
                  <a:cubicBezTo>
                    <a:pt x="70" y="105"/>
                    <a:pt x="68" y="102"/>
                    <a:pt x="68" y="99"/>
                  </a:cubicBezTo>
                  <a:lnTo>
                    <a:pt x="68" y="81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101"/>
            <p:cNvSpPr>
              <a:spLocks/>
            </p:cNvSpPr>
            <p:nvPr/>
          </p:nvSpPr>
          <p:spPr bwMode="auto">
            <a:xfrm>
              <a:off x="8569325" y="5795962"/>
              <a:ext cx="269875" cy="423863"/>
            </a:xfrm>
            <a:custGeom>
              <a:avLst/>
              <a:gdLst>
                <a:gd name="T0" fmla="*/ 708 w 747"/>
                <a:gd name="T1" fmla="*/ 398 h 1173"/>
                <a:gd name="T2" fmla="*/ 683 w 747"/>
                <a:gd name="T3" fmla="*/ 398 h 1173"/>
                <a:gd name="T4" fmla="*/ 643 w 747"/>
                <a:gd name="T5" fmla="*/ 447 h 1173"/>
                <a:gd name="T6" fmla="*/ 643 w 747"/>
                <a:gd name="T7" fmla="*/ 557 h 1173"/>
                <a:gd name="T8" fmla="*/ 595 w 747"/>
                <a:gd name="T9" fmla="*/ 557 h 1173"/>
                <a:gd name="T10" fmla="*/ 595 w 747"/>
                <a:gd name="T11" fmla="*/ 372 h 1173"/>
                <a:gd name="T12" fmla="*/ 549 w 747"/>
                <a:gd name="T13" fmla="*/ 323 h 1173"/>
                <a:gd name="T14" fmla="*/ 519 w 747"/>
                <a:gd name="T15" fmla="*/ 323 h 1173"/>
                <a:gd name="T16" fmla="*/ 474 w 747"/>
                <a:gd name="T17" fmla="*/ 372 h 1173"/>
                <a:gd name="T18" fmla="*/ 474 w 747"/>
                <a:gd name="T19" fmla="*/ 557 h 1173"/>
                <a:gd name="T20" fmla="*/ 444 w 747"/>
                <a:gd name="T21" fmla="*/ 557 h 1173"/>
                <a:gd name="T22" fmla="*/ 444 w 747"/>
                <a:gd name="T23" fmla="*/ 305 h 1173"/>
                <a:gd name="T24" fmla="*/ 392 w 747"/>
                <a:gd name="T25" fmla="*/ 256 h 1173"/>
                <a:gd name="T26" fmla="*/ 358 w 747"/>
                <a:gd name="T27" fmla="*/ 256 h 1173"/>
                <a:gd name="T28" fmla="*/ 306 w 747"/>
                <a:gd name="T29" fmla="*/ 305 h 1173"/>
                <a:gd name="T30" fmla="*/ 306 w 747"/>
                <a:gd name="T31" fmla="*/ 557 h 1173"/>
                <a:gd name="T32" fmla="*/ 273 w 747"/>
                <a:gd name="T33" fmla="*/ 557 h 1173"/>
                <a:gd name="T34" fmla="*/ 273 w 747"/>
                <a:gd name="T35" fmla="*/ 49 h 1173"/>
                <a:gd name="T36" fmla="*/ 217 w 747"/>
                <a:gd name="T37" fmla="*/ 0 h 1173"/>
                <a:gd name="T38" fmla="*/ 182 w 747"/>
                <a:gd name="T39" fmla="*/ 0 h 1173"/>
                <a:gd name="T40" fmla="*/ 126 w 747"/>
                <a:gd name="T41" fmla="*/ 49 h 1173"/>
                <a:gd name="T42" fmla="*/ 126 w 747"/>
                <a:gd name="T43" fmla="*/ 557 h 1173"/>
                <a:gd name="T44" fmla="*/ 73 w 747"/>
                <a:gd name="T45" fmla="*/ 557 h 1173"/>
                <a:gd name="T46" fmla="*/ 23 w 747"/>
                <a:gd name="T47" fmla="*/ 633 h 1173"/>
                <a:gd name="T48" fmla="*/ 17 w 747"/>
                <a:gd name="T49" fmla="*/ 865 h 1173"/>
                <a:gd name="T50" fmla="*/ 74 w 747"/>
                <a:gd name="T51" fmla="*/ 1097 h 1173"/>
                <a:gd name="T52" fmla="*/ 124 w 747"/>
                <a:gd name="T53" fmla="*/ 1173 h 1173"/>
                <a:gd name="T54" fmla="*/ 284 w 747"/>
                <a:gd name="T55" fmla="*/ 1173 h 1173"/>
                <a:gd name="T56" fmla="*/ 295 w 747"/>
                <a:gd name="T57" fmla="*/ 1173 h 1173"/>
                <a:gd name="T58" fmla="*/ 697 w 747"/>
                <a:gd name="T59" fmla="*/ 1173 h 1173"/>
                <a:gd name="T60" fmla="*/ 747 w 747"/>
                <a:gd name="T61" fmla="*/ 1097 h 1173"/>
                <a:gd name="T62" fmla="*/ 747 w 747"/>
                <a:gd name="T63" fmla="*/ 996 h 1173"/>
                <a:gd name="T64" fmla="*/ 747 w 747"/>
                <a:gd name="T65" fmla="*/ 633 h 1173"/>
                <a:gd name="T66" fmla="*/ 747 w 747"/>
                <a:gd name="T67" fmla="*/ 447 h 1173"/>
                <a:gd name="T68" fmla="*/ 708 w 747"/>
                <a:gd name="T69" fmla="*/ 39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7" h="1173">
                  <a:moveTo>
                    <a:pt x="708" y="398"/>
                  </a:moveTo>
                  <a:lnTo>
                    <a:pt x="683" y="398"/>
                  </a:lnTo>
                  <a:cubicBezTo>
                    <a:pt x="661" y="398"/>
                    <a:pt x="643" y="420"/>
                    <a:pt x="643" y="447"/>
                  </a:cubicBezTo>
                  <a:lnTo>
                    <a:pt x="643" y="557"/>
                  </a:lnTo>
                  <a:lnTo>
                    <a:pt x="595" y="557"/>
                  </a:lnTo>
                  <a:lnTo>
                    <a:pt x="595" y="372"/>
                  </a:lnTo>
                  <a:cubicBezTo>
                    <a:pt x="595" y="345"/>
                    <a:pt x="574" y="323"/>
                    <a:pt x="549" y="323"/>
                  </a:cubicBezTo>
                  <a:lnTo>
                    <a:pt x="519" y="323"/>
                  </a:lnTo>
                  <a:cubicBezTo>
                    <a:pt x="494" y="323"/>
                    <a:pt x="474" y="345"/>
                    <a:pt x="474" y="372"/>
                  </a:cubicBezTo>
                  <a:lnTo>
                    <a:pt x="474" y="557"/>
                  </a:lnTo>
                  <a:lnTo>
                    <a:pt x="444" y="557"/>
                  </a:lnTo>
                  <a:lnTo>
                    <a:pt x="444" y="305"/>
                  </a:lnTo>
                  <a:cubicBezTo>
                    <a:pt x="444" y="278"/>
                    <a:pt x="421" y="256"/>
                    <a:pt x="392" y="256"/>
                  </a:cubicBezTo>
                  <a:lnTo>
                    <a:pt x="358" y="256"/>
                  </a:lnTo>
                  <a:cubicBezTo>
                    <a:pt x="329" y="256"/>
                    <a:pt x="306" y="278"/>
                    <a:pt x="306" y="305"/>
                  </a:cubicBezTo>
                  <a:lnTo>
                    <a:pt x="306" y="557"/>
                  </a:lnTo>
                  <a:lnTo>
                    <a:pt x="273" y="557"/>
                  </a:lnTo>
                  <a:lnTo>
                    <a:pt x="273" y="49"/>
                  </a:lnTo>
                  <a:cubicBezTo>
                    <a:pt x="273" y="22"/>
                    <a:pt x="248" y="0"/>
                    <a:pt x="217" y="0"/>
                  </a:cubicBezTo>
                  <a:lnTo>
                    <a:pt x="182" y="0"/>
                  </a:lnTo>
                  <a:cubicBezTo>
                    <a:pt x="151" y="0"/>
                    <a:pt x="126" y="22"/>
                    <a:pt x="126" y="49"/>
                  </a:cubicBezTo>
                  <a:lnTo>
                    <a:pt x="126" y="557"/>
                  </a:lnTo>
                  <a:lnTo>
                    <a:pt x="73" y="557"/>
                  </a:lnTo>
                  <a:cubicBezTo>
                    <a:pt x="45" y="557"/>
                    <a:pt x="23" y="591"/>
                    <a:pt x="23" y="633"/>
                  </a:cubicBezTo>
                  <a:cubicBezTo>
                    <a:pt x="23" y="633"/>
                    <a:pt x="0" y="798"/>
                    <a:pt x="17" y="865"/>
                  </a:cubicBezTo>
                  <a:cubicBezTo>
                    <a:pt x="34" y="932"/>
                    <a:pt x="74" y="1097"/>
                    <a:pt x="74" y="1097"/>
                  </a:cubicBezTo>
                  <a:cubicBezTo>
                    <a:pt x="74" y="1139"/>
                    <a:pt x="97" y="1173"/>
                    <a:pt x="124" y="1173"/>
                  </a:cubicBezTo>
                  <a:lnTo>
                    <a:pt x="284" y="1173"/>
                  </a:lnTo>
                  <a:lnTo>
                    <a:pt x="295" y="1173"/>
                  </a:lnTo>
                  <a:lnTo>
                    <a:pt x="697" y="1173"/>
                  </a:lnTo>
                  <a:cubicBezTo>
                    <a:pt x="725" y="1173"/>
                    <a:pt x="747" y="1139"/>
                    <a:pt x="747" y="1097"/>
                  </a:cubicBezTo>
                  <a:lnTo>
                    <a:pt x="747" y="996"/>
                  </a:lnTo>
                  <a:lnTo>
                    <a:pt x="747" y="633"/>
                  </a:lnTo>
                  <a:lnTo>
                    <a:pt x="747" y="447"/>
                  </a:lnTo>
                  <a:cubicBezTo>
                    <a:pt x="747" y="420"/>
                    <a:pt x="729" y="398"/>
                    <a:pt x="708" y="39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102"/>
            <p:cNvSpPr>
              <a:spLocks/>
            </p:cNvSpPr>
            <p:nvPr/>
          </p:nvSpPr>
          <p:spPr bwMode="auto">
            <a:xfrm>
              <a:off x="8307388" y="5499100"/>
              <a:ext cx="455613" cy="609600"/>
            </a:xfrm>
            <a:custGeom>
              <a:avLst/>
              <a:gdLst>
                <a:gd name="T0" fmla="*/ 714 w 1267"/>
                <a:gd name="T1" fmla="*/ 1532 h 1693"/>
                <a:gd name="T2" fmla="*/ 99 w 1267"/>
                <a:gd name="T3" fmla="*/ 1531 h 1693"/>
                <a:gd name="T4" fmla="*/ 99 w 1267"/>
                <a:gd name="T5" fmla="*/ 113 h 1693"/>
                <a:gd name="T6" fmla="*/ 1165 w 1267"/>
                <a:gd name="T7" fmla="*/ 113 h 1693"/>
                <a:gd name="T8" fmla="*/ 1165 w 1267"/>
                <a:gd name="T9" fmla="*/ 1054 h 1693"/>
                <a:gd name="T10" fmla="*/ 1207 w 1267"/>
                <a:gd name="T11" fmla="*/ 1118 h 1693"/>
                <a:gd name="T12" fmla="*/ 1267 w 1267"/>
                <a:gd name="T13" fmla="*/ 1122 h 1693"/>
                <a:gd name="T14" fmla="*/ 1267 w 1267"/>
                <a:gd name="T15" fmla="*/ 73 h 1693"/>
                <a:gd name="T16" fmla="*/ 1191 w 1267"/>
                <a:gd name="T17" fmla="*/ 0 h 1693"/>
                <a:gd name="T18" fmla="*/ 76 w 1267"/>
                <a:gd name="T19" fmla="*/ 0 h 1693"/>
                <a:gd name="T20" fmla="*/ 61 w 1267"/>
                <a:gd name="T21" fmla="*/ 1 h 1693"/>
                <a:gd name="T22" fmla="*/ 0 w 1267"/>
                <a:gd name="T23" fmla="*/ 73 h 1693"/>
                <a:gd name="T24" fmla="*/ 0 w 1267"/>
                <a:gd name="T25" fmla="*/ 1619 h 1693"/>
                <a:gd name="T26" fmla="*/ 61 w 1267"/>
                <a:gd name="T27" fmla="*/ 1691 h 1693"/>
                <a:gd name="T28" fmla="*/ 76 w 1267"/>
                <a:gd name="T29" fmla="*/ 1693 h 1693"/>
                <a:gd name="T30" fmla="*/ 717 w 1267"/>
                <a:gd name="T31" fmla="*/ 1692 h 1693"/>
                <a:gd name="T32" fmla="*/ 704 w 1267"/>
                <a:gd name="T33" fmla="*/ 1636 h 1693"/>
                <a:gd name="T34" fmla="*/ 714 w 1267"/>
                <a:gd name="T35" fmla="*/ 1532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1693">
                  <a:moveTo>
                    <a:pt x="714" y="1532"/>
                  </a:moveTo>
                  <a:lnTo>
                    <a:pt x="99" y="1531"/>
                  </a:lnTo>
                  <a:lnTo>
                    <a:pt x="99" y="113"/>
                  </a:lnTo>
                  <a:lnTo>
                    <a:pt x="1165" y="113"/>
                  </a:lnTo>
                  <a:lnTo>
                    <a:pt x="1165" y="1054"/>
                  </a:lnTo>
                  <a:cubicBezTo>
                    <a:pt x="1186" y="1073"/>
                    <a:pt x="1207" y="1105"/>
                    <a:pt x="1207" y="1118"/>
                  </a:cubicBezTo>
                  <a:cubicBezTo>
                    <a:pt x="1207" y="1133"/>
                    <a:pt x="1218" y="1101"/>
                    <a:pt x="1267" y="1122"/>
                  </a:cubicBezTo>
                  <a:lnTo>
                    <a:pt x="1267" y="73"/>
                  </a:lnTo>
                  <a:cubicBezTo>
                    <a:pt x="1267" y="32"/>
                    <a:pt x="1233" y="0"/>
                    <a:pt x="1191" y="0"/>
                  </a:cubicBezTo>
                  <a:lnTo>
                    <a:pt x="76" y="0"/>
                  </a:lnTo>
                  <a:cubicBezTo>
                    <a:pt x="71" y="0"/>
                    <a:pt x="66" y="0"/>
                    <a:pt x="61" y="1"/>
                  </a:cubicBezTo>
                  <a:cubicBezTo>
                    <a:pt x="26" y="8"/>
                    <a:pt x="0" y="38"/>
                    <a:pt x="0" y="73"/>
                  </a:cubicBezTo>
                  <a:lnTo>
                    <a:pt x="0" y="1619"/>
                  </a:lnTo>
                  <a:cubicBezTo>
                    <a:pt x="0" y="1655"/>
                    <a:pt x="26" y="1684"/>
                    <a:pt x="61" y="1691"/>
                  </a:cubicBezTo>
                  <a:cubicBezTo>
                    <a:pt x="66" y="1692"/>
                    <a:pt x="71" y="1693"/>
                    <a:pt x="76" y="1693"/>
                  </a:cubicBezTo>
                  <a:lnTo>
                    <a:pt x="717" y="1692"/>
                  </a:lnTo>
                  <a:cubicBezTo>
                    <a:pt x="704" y="1651"/>
                    <a:pt x="704" y="1636"/>
                    <a:pt x="704" y="1636"/>
                  </a:cubicBezTo>
                  <a:lnTo>
                    <a:pt x="714" y="1532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2" y="4163374"/>
            <a:ext cx="554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Скругленный прямоугольник 159"/>
          <p:cNvSpPr/>
          <p:nvPr/>
        </p:nvSpPr>
        <p:spPr>
          <a:xfrm>
            <a:off x="5113302" y="1446813"/>
            <a:ext cx="3497943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Предоставляется до 22 января года следующего за отчетным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5113302" y="2706136"/>
            <a:ext cx="3584490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 Росприроднадзора </a:t>
            </a:r>
          </a:p>
        </p:txBody>
      </p:sp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714976"/>
            <a:ext cx="755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Скругленный прямоугольник 181"/>
          <p:cNvSpPr/>
          <p:nvPr/>
        </p:nvSpPr>
        <p:spPr>
          <a:xfrm>
            <a:off x="5156575" y="3745457"/>
            <a:ext cx="3584490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форме в соответствии с Приказом Росстата 08.11.2018 № 661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28405" y="1530746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Стрелка вправо 182"/>
          <p:cNvSpPr/>
          <p:nvPr/>
        </p:nvSpPr>
        <p:spPr>
          <a:xfrm>
            <a:off x="4571948" y="2586955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Стрелка вправо 183"/>
          <p:cNvSpPr/>
          <p:nvPr/>
        </p:nvSpPr>
        <p:spPr>
          <a:xfrm>
            <a:off x="4586514" y="3829390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39770" y="1446813"/>
            <a:ext cx="54000" cy="27935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9C26851-EBA1-47C1-B415-087BCA73DC03}"/>
              </a:ext>
            </a:extLst>
          </p:cNvPr>
          <p:cNvSpPr/>
          <p:nvPr/>
        </p:nvSpPr>
        <p:spPr>
          <a:xfrm rot="2822489" flipH="1">
            <a:off x="2602006" y="989498"/>
            <a:ext cx="228600" cy="378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03628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989891" y="648979"/>
            <a:ext cx="3541486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ТП (отходы)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4682" y="1973469"/>
            <a:ext cx="3816364" cy="2009061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Предоставляют: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-юридические лица и индивидуальные предприниматели, осуществляющие деятельность в области обращения с отходами;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региональные операторы по обращению с ТКО, операторы по обращению с ТКО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40"/>
          <p:cNvGrpSpPr/>
          <p:nvPr/>
        </p:nvGrpSpPr>
        <p:grpSpPr>
          <a:xfrm>
            <a:off x="3603369" y="4398220"/>
            <a:ext cx="576959" cy="634960"/>
            <a:chOff x="8307388" y="5499100"/>
            <a:chExt cx="531812" cy="720725"/>
          </a:xfrm>
          <a:solidFill>
            <a:srgbClr val="3A9684"/>
          </a:solidFill>
        </p:grpSpPr>
        <p:sp>
          <p:nvSpPr>
            <p:cNvPr id="42" name="Freeform 992"/>
            <p:cNvSpPr>
              <a:spLocks noEditPoints="1"/>
            </p:cNvSpPr>
            <p:nvPr/>
          </p:nvSpPr>
          <p:spPr bwMode="auto">
            <a:xfrm>
              <a:off x="8482126" y="5591316"/>
              <a:ext cx="12700" cy="11113"/>
            </a:xfrm>
            <a:custGeom>
              <a:avLst/>
              <a:gdLst>
                <a:gd name="T0" fmla="*/ 8 w 33"/>
                <a:gd name="T1" fmla="*/ 2 h 32"/>
                <a:gd name="T2" fmla="*/ 2 w 33"/>
                <a:gd name="T3" fmla="*/ 8 h 32"/>
                <a:gd name="T4" fmla="*/ 0 w 33"/>
                <a:gd name="T5" fmla="*/ 16 h 32"/>
                <a:gd name="T6" fmla="*/ 2 w 33"/>
                <a:gd name="T7" fmla="*/ 25 h 32"/>
                <a:gd name="T8" fmla="*/ 8 w 33"/>
                <a:gd name="T9" fmla="*/ 31 h 32"/>
                <a:gd name="T10" fmla="*/ 16 w 33"/>
                <a:gd name="T11" fmla="*/ 32 h 32"/>
                <a:gd name="T12" fmla="*/ 28 w 33"/>
                <a:gd name="T13" fmla="*/ 28 h 32"/>
                <a:gd name="T14" fmla="*/ 33 w 33"/>
                <a:gd name="T15" fmla="*/ 16 h 32"/>
                <a:gd name="T16" fmla="*/ 29 w 33"/>
                <a:gd name="T17" fmla="*/ 4 h 32"/>
                <a:gd name="T18" fmla="*/ 16 w 33"/>
                <a:gd name="T19" fmla="*/ 0 h 32"/>
                <a:gd name="T20" fmla="*/ 8 w 33"/>
                <a:gd name="T21" fmla="*/ 2 h 32"/>
                <a:gd name="T22" fmla="*/ 16 w 33"/>
                <a:gd name="T23" fmla="*/ 6 h 32"/>
                <a:gd name="T24" fmla="*/ 16 w 33"/>
                <a:gd name="T25" fmla="*/ 6 h 32"/>
                <a:gd name="T26" fmla="*/ 22 w 33"/>
                <a:gd name="T27" fmla="*/ 9 h 32"/>
                <a:gd name="T28" fmla="*/ 24 w 33"/>
                <a:gd name="T29" fmla="*/ 16 h 32"/>
                <a:gd name="T30" fmla="*/ 22 w 33"/>
                <a:gd name="T31" fmla="*/ 23 h 32"/>
                <a:gd name="T32" fmla="*/ 16 w 33"/>
                <a:gd name="T33" fmla="*/ 26 h 32"/>
                <a:gd name="T34" fmla="*/ 11 w 33"/>
                <a:gd name="T35" fmla="*/ 23 h 32"/>
                <a:gd name="T36" fmla="*/ 8 w 33"/>
                <a:gd name="T37" fmla="*/ 16 h 32"/>
                <a:gd name="T38" fmla="*/ 11 w 33"/>
                <a:gd name="T39" fmla="*/ 9 h 32"/>
                <a:gd name="T40" fmla="*/ 16 w 33"/>
                <a:gd name="T4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2">
                  <a:moveTo>
                    <a:pt x="8" y="2"/>
                  </a:moveTo>
                  <a:cubicBezTo>
                    <a:pt x="5" y="3"/>
                    <a:pt x="3" y="5"/>
                    <a:pt x="2" y="8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3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ubicBezTo>
                    <a:pt x="32" y="25"/>
                    <a:pt x="33" y="21"/>
                    <a:pt x="33" y="16"/>
                  </a:cubicBezTo>
                  <a:cubicBezTo>
                    <a:pt x="33" y="11"/>
                    <a:pt x="32" y="7"/>
                    <a:pt x="29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3" y="0"/>
                    <a:pt x="10" y="0"/>
                    <a:pt x="8" y="2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4" y="13"/>
                    <a:pt x="24" y="16"/>
                  </a:cubicBezTo>
                  <a:cubicBezTo>
                    <a:pt x="24" y="19"/>
                    <a:pt x="24" y="22"/>
                    <a:pt x="22" y="23"/>
                  </a:cubicBezTo>
                  <a:cubicBezTo>
                    <a:pt x="21" y="25"/>
                    <a:pt x="19" y="26"/>
                    <a:pt x="16" y="26"/>
                  </a:cubicBezTo>
                  <a:cubicBezTo>
                    <a:pt x="14" y="26"/>
                    <a:pt x="12" y="25"/>
                    <a:pt x="11" y="23"/>
                  </a:cubicBezTo>
                  <a:cubicBezTo>
                    <a:pt x="9" y="22"/>
                    <a:pt x="8" y="19"/>
                    <a:pt x="8" y="16"/>
                  </a:cubicBezTo>
                  <a:cubicBezTo>
                    <a:pt x="8" y="13"/>
                    <a:pt x="9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993"/>
            <p:cNvSpPr>
              <a:spLocks noEditPoints="1"/>
            </p:cNvSpPr>
            <p:nvPr/>
          </p:nvSpPr>
          <p:spPr bwMode="auto">
            <a:xfrm>
              <a:off x="8496413" y="5591316"/>
              <a:ext cx="11113" cy="11113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32 h 32"/>
                <a:gd name="T4" fmla="*/ 21 w 32"/>
                <a:gd name="T5" fmla="*/ 32 h 32"/>
                <a:gd name="T6" fmla="*/ 29 w 32"/>
                <a:gd name="T7" fmla="*/ 29 h 32"/>
                <a:gd name="T8" fmla="*/ 32 w 32"/>
                <a:gd name="T9" fmla="*/ 24 h 32"/>
                <a:gd name="T10" fmla="*/ 30 w 32"/>
                <a:gd name="T11" fmla="*/ 19 h 32"/>
                <a:gd name="T12" fmla="*/ 25 w 32"/>
                <a:gd name="T13" fmla="*/ 16 h 32"/>
                <a:gd name="T14" fmla="*/ 29 w 32"/>
                <a:gd name="T15" fmla="*/ 13 h 32"/>
                <a:gd name="T16" fmla="*/ 31 w 32"/>
                <a:gd name="T17" fmla="*/ 8 h 32"/>
                <a:gd name="T18" fmla="*/ 28 w 32"/>
                <a:gd name="T19" fmla="*/ 2 h 32"/>
                <a:gd name="T20" fmla="*/ 19 w 32"/>
                <a:gd name="T21" fmla="*/ 0 h 32"/>
                <a:gd name="T22" fmla="*/ 0 w 32"/>
                <a:gd name="T23" fmla="*/ 0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18 h 32"/>
                <a:gd name="T46" fmla="*/ 9 w 32"/>
                <a:gd name="T47" fmla="*/ 18 h 32"/>
                <a:gd name="T48" fmla="*/ 13 w 32"/>
                <a:gd name="T49" fmla="*/ 18 h 32"/>
                <a:gd name="T50" fmla="*/ 21 w 32"/>
                <a:gd name="T51" fmla="*/ 19 h 32"/>
                <a:gd name="T52" fmla="*/ 23 w 32"/>
                <a:gd name="T53" fmla="*/ 22 h 32"/>
                <a:gd name="T54" fmla="*/ 21 w 32"/>
                <a:gd name="T55" fmla="*/ 26 h 32"/>
                <a:gd name="T56" fmla="*/ 16 w 32"/>
                <a:gd name="T57" fmla="*/ 26 h 32"/>
                <a:gd name="T58" fmla="*/ 9 w 32"/>
                <a:gd name="T59" fmla="*/ 26 h 32"/>
                <a:gd name="T60" fmla="*/ 9 w 32"/>
                <a:gd name="T6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994"/>
            <p:cNvSpPr>
              <a:spLocks/>
            </p:cNvSpPr>
            <p:nvPr/>
          </p:nvSpPr>
          <p:spPr bwMode="auto">
            <a:xfrm>
              <a:off x="8515464" y="5613542"/>
              <a:ext cx="6350" cy="3175"/>
            </a:xfrm>
            <a:custGeom>
              <a:avLst/>
              <a:gdLst>
                <a:gd name="T0" fmla="*/ 15 w 19"/>
                <a:gd name="T1" fmla="*/ 0 h 9"/>
                <a:gd name="T2" fmla="*/ 13 w 19"/>
                <a:gd name="T3" fmla="*/ 4 h 9"/>
                <a:gd name="T4" fmla="*/ 9 w 19"/>
                <a:gd name="T5" fmla="*/ 5 h 9"/>
                <a:gd name="T6" fmla="*/ 5 w 19"/>
                <a:gd name="T7" fmla="*/ 4 h 9"/>
                <a:gd name="T8" fmla="*/ 4 w 19"/>
                <a:gd name="T9" fmla="*/ 0 h 9"/>
                <a:gd name="T10" fmla="*/ 0 w 19"/>
                <a:gd name="T11" fmla="*/ 0 h 9"/>
                <a:gd name="T12" fmla="*/ 3 w 19"/>
                <a:gd name="T13" fmla="*/ 7 h 9"/>
                <a:gd name="T14" fmla="*/ 9 w 19"/>
                <a:gd name="T15" fmla="*/ 9 h 9"/>
                <a:gd name="T16" fmla="*/ 13 w 19"/>
                <a:gd name="T17" fmla="*/ 8 h 9"/>
                <a:gd name="T18" fmla="*/ 16 w 19"/>
                <a:gd name="T19" fmla="*/ 7 h 9"/>
                <a:gd name="T20" fmla="*/ 19 w 19"/>
                <a:gd name="T21" fmla="*/ 0 h 9"/>
                <a:gd name="T22" fmla="*/ 15 w 19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9">
                  <a:moveTo>
                    <a:pt x="15" y="0"/>
                  </a:moveTo>
                  <a:cubicBezTo>
                    <a:pt x="15" y="2"/>
                    <a:pt x="14" y="3"/>
                    <a:pt x="13" y="4"/>
                  </a:cubicBezTo>
                  <a:cubicBezTo>
                    <a:pt x="12" y="4"/>
                    <a:pt x="11" y="5"/>
                    <a:pt x="9" y="5"/>
                  </a:cubicBezTo>
                  <a:cubicBezTo>
                    <a:pt x="8" y="5"/>
                    <a:pt x="6" y="4"/>
                    <a:pt x="5" y="4"/>
                  </a:cubicBezTo>
                  <a:cubicBezTo>
                    <a:pt x="5" y="3"/>
                    <a:pt x="4" y="2"/>
                    <a:pt x="4" y="0"/>
                  </a:cubicBezTo>
                  <a:lnTo>
                    <a:pt x="0" y="0"/>
                  </a:lnTo>
                  <a:cubicBezTo>
                    <a:pt x="0" y="3"/>
                    <a:pt x="1" y="5"/>
                    <a:pt x="3" y="7"/>
                  </a:cubicBezTo>
                  <a:cubicBezTo>
                    <a:pt x="4" y="8"/>
                    <a:pt x="7" y="9"/>
                    <a:pt x="9" y="9"/>
                  </a:cubicBezTo>
                  <a:cubicBezTo>
                    <a:pt x="11" y="9"/>
                    <a:pt x="12" y="9"/>
                    <a:pt x="13" y="8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8" y="5"/>
                    <a:pt x="19" y="3"/>
                    <a:pt x="19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995"/>
            <p:cNvSpPr>
              <a:spLocks/>
            </p:cNvSpPr>
            <p:nvPr/>
          </p:nvSpPr>
          <p:spPr bwMode="auto">
            <a:xfrm>
              <a:off x="8490063" y="5643705"/>
              <a:ext cx="9525" cy="11113"/>
            </a:xfrm>
            <a:custGeom>
              <a:avLst/>
              <a:gdLst>
                <a:gd name="T0" fmla="*/ 21 w 30"/>
                <a:gd name="T1" fmla="*/ 0 h 32"/>
                <a:gd name="T2" fmla="*/ 21 w 30"/>
                <a:gd name="T3" fmla="*/ 12 h 32"/>
                <a:gd name="T4" fmla="*/ 9 w 30"/>
                <a:gd name="T5" fmla="*/ 12 h 32"/>
                <a:gd name="T6" fmla="*/ 9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9 w 30"/>
                <a:gd name="T13" fmla="*/ 32 h 32"/>
                <a:gd name="T14" fmla="*/ 9 w 30"/>
                <a:gd name="T15" fmla="*/ 18 h 32"/>
                <a:gd name="T16" fmla="*/ 21 w 30"/>
                <a:gd name="T17" fmla="*/ 18 h 32"/>
                <a:gd name="T18" fmla="*/ 21 w 30"/>
                <a:gd name="T19" fmla="*/ 32 h 32"/>
                <a:gd name="T20" fmla="*/ 30 w 30"/>
                <a:gd name="T21" fmla="*/ 32 h 32"/>
                <a:gd name="T22" fmla="*/ 30 w 30"/>
                <a:gd name="T23" fmla="*/ 0 h 32"/>
                <a:gd name="T24" fmla="*/ 21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0"/>
                  </a:move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96"/>
            <p:cNvSpPr>
              <a:spLocks/>
            </p:cNvSpPr>
            <p:nvPr/>
          </p:nvSpPr>
          <p:spPr bwMode="auto">
            <a:xfrm>
              <a:off x="8598015" y="5670693"/>
              <a:ext cx="11113" cy="11113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21 w 30"/>
                <a:gd name="T9" fmla="*/ 12 h 32"/>
                <a:gd name="T10" fmla="*/ 9 w 30"/>
                <a:gd name="T11" fmla="*/ 12 h 32"/>
                <a:gd name="T12" fmla="*/ 9 w 30"/>
                <a:gd name="T13" fmla="*/ 0 h 32"/>
                <a:gd name="T14" fmla="*/ 0 w 30"/>
                <a:gd name="T15" fmla="*/ 0 h 32"/>
                <a:gd name="T16" fmla="*/ 0 w 30"/>
                <a:gd name="T17" fmla="*/ 32 h 32"/>
                <a:gd name="T18" fmla="*/ 9 w 30"/>
                <a:gd name="T19" fmla="*/ 32 h 32"/>
                <a:gd name="T20" fmla="*/ 9 w 30"/>
                <a:gd name="T21" fmla="*/ 18 h 32"/>
                <a:gd name="T22" fmla="*/ 21 w 30"/>
                <a:gd name="T23" fmla="*/ 18 h 32"/>
                <a:gd name="T24" fmla="*/ 21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997"/>
            <p:cNvSpPr>
              <a:spLocks noEditPoints="1"/>
            </p:cNvSpPr>
            <p:nvPr/>
          </p:nvSpPr>
          <p:spPr bwMode="auto">
            <a:xfrm>
              <a:off x="8634528" y="5669106"/>
              <a:ext cx="12700" cy="12700"/>
            </a:xfrm>
            <a:custGeom>
              <a:avLst/>
              <a:gdLst>
                <a:gd name="T0" fmla="*/ 8 w 34"/>
                <a:gd name="T1" fmla="*/ 31 h 33"/>
                <a:gd name="T2" fmla="*/ 17 w 34"/>
                <a:gd name="T3" fmla="*/ 33 h 33"/>
                <a:gd name="T4" fmla="*/ 29 w 34"/>
                <a:gd name="T5" fmla="*/ 29 h 33"/>
                <a:gd name="T6" fmla="*/ 34 w 34"/>
                <a:gd name="T7" fmla="*/ 17 h 33"/>
                <a:gd name="T8" fmla="*/ 32 w 34"/>
                <a:gd name="T9" fmla="*/ 10 h 33"/>
                <a:gd name="T10" fmla="*/ 29 w 34"/>
                <a:gd name="T11" fmla="*/ 5 h 33"/>
                <a:gd name="T12" fmla="*/ 23 w 34"/>
                <a:gd name="T13" fmla="*/ 2 h 33"/>
                <a:gd name="T14" fmla="*/ 17 w 34"/>
                <a:gd name="T15" fmla="*/ 0 h 33"/>
                <a:gd name="T16" fmla="*/ 8 w 34"/>
                <a:gd name="T17" fmla="*/ 2 h 33"/>
                <a:gd name="T18" fmla="*/ 2 w 34"/>
                <a:gd name="T19" fmla="*/ 8 h 33"/>
                <a:gd name="T20" fmla="*/ 0 w 34"/>
                <a:gd name="T21" fmla="*/ 16 h 33"/>
                <a:gd name="T22" fmla="*/ 2 w 34"/>
                <a:gd name="T23" fmla="*/ 26 h 33"/>
                <a:gd name="T24" fmla="*/ 8 w 34"/>
                <a:gd name="T25" fmla="*/ 31 h 33"/>
                <a:gd name="T26" fmla="*/ 11 w 34"/>
                <a:gd name="T27" fmla="*/ 10 h 33"/>
                <a:gd name="T28" fmla="*/ 11 w 34"/>
                <a:gd name="T29" fmla="*/ 10 h 33"/>
                <a:gd name="T30" fmla="*/ 17 w 34"/>
                <a:gd name="T31" fmla="*/ 7 h 33"/>
                <a:gd name="T32" fmla="*/ 22 w 34"/>
                <a:gd name="T33" fmla="*/ 10 h 33"/>
                <a:gd name="T34" fmla="*/ 25 w 34"/>
                <a:gd name="T35" fmla="*/ 17 h 33"/>
                <a:gd name="T36" fmla="*/ 22 w 34"/>
                <a:gd name="T37" fmla="*/ 24 h 33"/>
                <a:gd name="T38" fmla="*/ 17 w 34"/>
                <a:gd name="T39" fmla="*/ 27 h 33"/>
                <a:gd name="T40" fmla="*/ 11 w 34"/>
                <a:gd name="T41" fmla="*/ 24 h 33"/>
                <a:gd name="T42" fmla="*/ 9 w 34"/>
                <a:gd name="T43" fmla="*/ 17 h 33"/>
                <a:gd name="T44" fmla="*/ 11 w 3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3">
                  <a:moveTo>
                    <a:pt x="8" y="31"/>
                  </a:move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4"/>
                    <a:pt x="33" y="12"/>
                    <a:pt x="32" y="10"/>
                  </a:cubicBezTo>
                  <a:cubicBezTo>
                    <a:pt x="32" y="8"/>
                    <a:pt x="30" y="7"/>
                    <a:pt x="29" y="5"/>
                  </a:cubicBezTo>
                  <a:cubicBezTo>
                    <a:pt x="27" y="4"/>
                    <a:pt x="25" y="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13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4" y="7"/>
                    <a:pt x="17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2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9" y="22"/>
                    <a:pt x="9" y="20"/>
                    <a:pt x="9" y="17"/>
                  </a:cubicBezTo>
                  <a:cubicBezTo>
                    <a:pt x="9" y="14"/>
                    <a:pt x="9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998"/>
            <p:cNvSpPr>
              <a:spLocks noEditPoints="1"/>
            </p:cNvSpPr>
            <p:nvPr/>
          </p:nvSpPr>
          <p:spPr bwMode="auto">
            <a:xfrm>
              <a:off x="8388462" y="5561153"/>
              <a:ext cx="14288" cy="15875"/>
            </a:xfrm>
            <a:custGeom>
              <a:avLst/>
              <a:gdLst>
                <a:gd name="T0" fmla="*/ 34 w 38"/>
                <a:gd name="T1" fmla="*/ 8 h 44"/>
                <a:gd name="T2" fmla="*/ 34 w 38"/>
                <a:gd name="T3" fmla="*/ 0 h 44"/>
                <a:gd name="T4" fmla="*/ 0 w 38"/>
                <a:gd name="T5" fmla="*/ 0 h 44"/>
                <a:gd name="T6" fmla="*/ 0 w 38"/>
                <a:gd name="T7" fmla="*/ 44 h 44"/>
                <a:gd name="T8" fmla="*/ 21 w 38"/>
                <a:gd name="T9" fmla="*/ 44 h 44"/>
                <a:gd name="T10" fmla="*/ 30 w 38"/>
                <a:gd name="T11" fmla="*/ 43 h 44"/>
                <a:gd name="T12" fmla="*/ 35 w 38"/>
                <a:gd name="T13" fmla="*/ 38 h 44"/>
                <a:gd name="T14" fmla="*/ 38 w 38"/>
                <a:gd name="T15" fmla="*/ 31 h 44"/>
                <a:gd name="T16" fmla="*/ 35 w 38"/>
                <a:gd name="T17" fmla="*/ 23 h 44"/>
                <a:gd name="T18" fmla="*/ 30 w 38"/>
                <a:gd name="T19" fmla="*/ 19 h 44"/>
                <a:gd name="T20" fmla="*/ 21 w 38"/>
                <a:gd name="T21" fmla="*/ 18 h 44"/>
                <a:gd name="T22" fmla="*/ 9 w 38"/>
                <a:gd name="T23" fmla="*/ 18 h 44"/>
                <a:gd name="T24" fmla="*/ 9 w 38"/>
                <a:gd name="T25" fmla="*/ 8 h 44"/>
                <a:gd name="T26" fmla="*/ 34 w 38"/>
                <a:gd name="T27" fmla="*/ 8 h 44"/>
                <a:gd name="T28" fmla="*/ 18 w 38"/>
                <a:gd name="T29" fmla="*/ 25 h 44"/>
                <a:gd name="T30" fmla="*/ 18 w 38"/>
                <a:gd name="T31" fmla="*/ 25 h 44"/>
                <a:gd name="T32" fmla="*/ 26 w 38"/>
                <a:gd name="T33" fmla="*/ 26 h 44"/>
                <a:gd name="T34" fmla="*/ 28 w 38"/>
                <a:gd name="T35" fmla="*/ 31 h 44"/>
                <a:gd name="T36" fmla="*/ 27 w 38"/>
                <a:gd name="T37" fmla="*/ 34 h 44"/>
                <a:gd name="T38" fmla="*/ 24 w 38"/>
                <a:gd name="T39" fmla="*/ 36 h 44"/>
                <a:gd name="T40" fmla="*/ 18 w 38"/>
                <a:gd name="T41" fmla="*/ 36 h 44"/>
                <a:gd name="T42" fmla="*/ 9 w 38"/>
                <a:gd name="T43" fmla="*/ 36 h 44"/>
                <a:gd name="T44" fmla="*/ 9 w 38"/>
                <a:gd name="T45" fmla="*/ 25 h 44"/>
                <a:gd name="T46" fmla="*/ 18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34" y="8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8"/>
                  </a:lnTo>
                  <a:lnTo>
                    <a:pt x="34" y="8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999"/>
            <p:cNvSpPr>
              <a:spLocks noEditPoints="1"/>
            </p:cNvSpPr>
            <p:nvPr/>
          </p:nvSpPr>
          <p:spPr bwMode="auto">
            <a:xfrm>
              <a:off x="8404337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5 w 31"/>
                <a:gd name="T3" fmla="*/ 15 h 32"/>
                <a:gd name="T4" fmla="*/ 1 w 31"/>
                <a:gd name="T5" fmla="*/ 18 h 32"/>
                <a:gd name="T6" fmla="*/ 0 w 31"/>
                <a:gd name="T7" fmla="*/ 23 h 32"/>
                <a:gd name="T8" fmla="*/ 3 w 31"/>
                <a:gd name="T9" fmla="*/ 30 h 32"/>
                <a:gd name="T10" fmla="*/ 11 w 31"/>
                <a:gd name="T11" fmla="*/ 32 h 32"/>
                <a:gd name="T12" fmla="*/ 16 w 31"/>
                <a:gd name="T13" fmla="*/ 31 h 32"/>
                <a:gd name="T14" fmla="*/ 21 w 31"/>
                <a:gd name="T15" fmla="*/ 28 h 32"/>
                <a:gd name="T16" fmla="*/ 21 w 31"/>
                <a:gd name="T17" fmla="*/ 29 h 32"/>
                <a:gd name="T18" fmla="*/ 22 w 31"/>
                <a:gd name="T19" fmla="*/ 32 h 32"/>
                <a:gd name="T20" fmla="*/ 31 w 31"/>
                <a:gd name="T21" fmla="*/ 32 h 32"/>
                <a:gd name="T22" fmla="*/ 29 w 31"/>
                <a:gd name="T23" fmla="*/ 28 h 32"/>
                <a:gd name="T24" fmla="*/ 29 w 31"/>
                <a:gd name="T25" fmla="*/ 21 h 32"/>
                <a:gd name="T26" fmla="*/ 29 w 31"/>
                <a:gd name="T27" fmla="*/ 12 h 32"/>
                <a:gd name="T28" fmla="*/ 28 w 31"/>
                <a:gd name="T29" fmla="*/ 4 h 32"/>
                <a:gd name="T30" fmla="*/ 24 w 31"/>
                <a:gd name="T31" fmla="*/ 1 h 32"/>
                <a:gd name="T32" fmla="*/ 15 w 31"/>
                <a:gd name="T33" fmla="*/ 0 h 32"/>
                <a:gd name="T34" fmla="*/ 5 w 31"/>
                <a:gd name="T35" fmla="*/ 2 h 32"/>
                <a:gd name="T36" fmla="*/ 1 w 31"/>
                <a:gd name="T37" fmla="*/ 9 h 32"/>
                <a:gd name="T38" fmla="*/ 9 w 31"/>
                <a:gd name="T39" fmla="*/ 10 h 32"/>
                <a:gd name="T40" fmla="*/ 11 w 31"/>
                <a:gd name="T41" fmla="*/ 7 h 32"/>
                <a:gd name="T42" fmla="*/ 14 w 31"/>
                <a:gd name="T43" fmla="*/ 6 h 32"/>
                <a:gd name="T44" fmla="*/ 19 w 31"/>
                <a:gd name="T45" fmla="*/ 7 h 32"/>
                <a:gd name="T46" fmla="*/ 20 w 31"/>
                <a:gd name="T47" fmla="*/ 10 h 32"/>
                <a:gd name="T48" fmla="*/ 20 w 31"/>
                <a:gd name="T49" fmla="*/ 11 h 32"/>
                <a:gd name="T50" fmla="*/ 12 w 31"/>
                <a:gd name="T51" fmla="*/ 13 h 32"/>
                <a:gd name="T52" fmla="*/ 20 w 31"/>
                <a:gd name="T53" fmla="*/ 18 h 32"/>
                <a:gd name="T54" fmla="*/ 20 w 31"/>
                <a:gd name="T55" fmla="*/ 18 h 32"/>
                <a:gd name="T56" fmla="*/ 20 w 31"/>
                <a:gd name="T57" fmla="*/ 22 h 32"/>
                <a:gd name="T58" fmla="*/ 18 w 31"/>
                <a:gd name="T59" fmla="*/ 25 h 32"/>
                <a:gd name="T60" fmla="*/ 13 w 31"/>
                <a:gd name="T61" fmla="*/ 27 h 32"/>
                <a:gd name="T62" fmla="*/ 10 w 31"/>
                <a:gd name="T63" fmla="*/ 25 h 32"/>
                <a:gd name="T64" fmla="*/ 9 w 31"/>
                <a:gd name="T65" fmla="*/ 22 h 32"/>
                <a:gd name="T66" fmla="*/ 10 w 31"/>
                <a:gd name="T67" fmla="*/ 19 h 32"/>
                <a:gd name="T68" fmla="*/ 15 w 31"/>
                <a:gd name="T69" fmla="*/ 18 h 32"/>
                <a:gd name="T70" fmla="*/ 20 w 31"/>
                <a:gd name="T71" fmla="*/ 17 h 32"/>
                <a:gd name="T72" fmla="*/ 20 w 31"/>
                <a:gd name="T7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4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0" y="18"/>
                  </a:move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000"/>
            <p:cNvSpPr>
              <a:spLocks/>
            </p:cNvSpPr>
            <p:nvPr/>
          </p:nvSpPr>
          <p:spPr bwMode="auto">
            <a:xfrm>
              <a:off x="8417037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001"/>
            <p:cNvSpPr>
              <a:spLocks/>
            </p:cNvSpPr>
            <p:nvPr/>
          </p:nvSpPr>
          <p:spPr bwMode="auto">
            <a:xfrm>
              <a:off x="8431325" y="5564328"/>
              <a:ext cx="9525" cy="12700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1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002"/>
            <p:cNvSpPr>
              <a:spLocks noEditPoints="1"/>
            </p:cNvSpPr>
            <p:nvPr/>
          </p:nvSpPr>
          <p:spPr bwMode="auto">
            <a:xfrm>
              <a:off x="8447200" y="5564328"/>
              <a:ext cx="14288" cy="14288"/>
            </a:xfrm>
            <a:custGeom>
              <a:avLst/>
              <a:gdLst>
                <a:gd name="T0" fmla="*/ 35 w 39"/>
                <a:gd name="T1" fmla="*/ 0 h 40"/>
                <a:gd name="T2" fmla="*/ 9 w 39"/>
                <a:gd name="T3" fmla="*/ 0 h 40"/>
                <a:gd name="T4" fmla="*/ 7 w 39"/>
                <a:gd name="T5" fmla="*/ 18 h 40"/>
                <a:gd name="T6" fmla="*/ 3 w 39"/>
                <a:gd name="T7" fmla="*/ 25 h 40"/>
                <a:gd name="T8" fmla="*/ 0 w 39"/>
                <a:gd name="T9" fmla="*/ 25 h 40"/>
                <a:gd name="T10" fmla="*/ 0 w 39"/>
                <a:gd name="T11" fmla="*/ 40 h 40"/>
                <a:gd name="T12" fmla="*/ 7 w 39"/>
                <a:gd name="T13" fmla="*/ 40 h 40"/>
                <a:gd name="T14" fmla="*/ 7 w 39"/>
                <a:gd name="T15" fmla="*/ 32 h 40"/>
                <a:gd name="T16" fmla="*/ 31 w 39"/>
                <a:gd name="T17" fmla="*/ 32 h 40"/>
                <a:gd name="T18" fmla="*/ 31 w 39"/>
                <a:gd name="T19" fmla="*/ 40 h 40"/>
                <a:gd name="T20" fmla="*/ 39 w 39"/>
                <a:gd name="T21" fmla="*/ 40 h 40"/>
                <a:gd name="T22" fmla="*/ 39 w 39"/>
                <a:gd name="T23" fmla="*/ 25 h 40"/>
                <a:gd name="T24" fmla="*/ 35 w 39"/>
                <a:gd name="T25" fmla="*/ 25 h 40"/>
                <a:gd name="T26" fmla="*/ 35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5" y="0"/>
                  </a:moveTo>
                  <a:lnTo>
                    <a:pt x="9" y="0"/>
                  </a:lnTo>
                  <a:cubicBezTo>
                    <a:pt x="8" y="8"/>
                    <a:pt x="8" y="14"/>
                    <a:pt x="7" y="18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03"/>
            <p:cNvSpPr>
              <a:spLocks noEditPoints="1"/>
            </p:cNvSpPr>
            <p:nvPr/>
          </p:nvSpPr>
          <p:spPr bwMode="auto">
            <a:xfrm>
              <a:off x="8463075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8 w 31"/>
                <a:gd name="T3" fmla="*/ 14 h 32"/>
                <a:gd name="T4" fmla="*/ 5 w 31"/>
                <a:gd name="T5" fmla="*/ 15 h 32"/>
                <a:gd name="T6" fmla="*/ 2 w 31"/>
                <a:gd name="T7" fmla="*/ 18 h 32"/>
                <a:gd name="T8" fmla="*/ 0 w 31"/>
                <a:gd name="T9" fmla="*/ 23 h 32"/>
                <a:gd name="T10" fmla="*/ 1 w 31"/>
                <a:gd name="T11" fmla="*/ 27 h 32"/>
                <a:gd name="T12" fmla="*/ 3 w 31"/>
                <a:gd name="T13" fmla="*/ 30 h 32"/>
                <a:gd name="T14" fmla="*/ 11 w 31"/>
                <a:gd name="T15" fmla="*/ 32 h 32"/>
                <a:gd name="T16" fmla="*/ 16 w 31"/>
                <a:gd name="T17" fmla="*/ 31 h 32"/>
                <a:gd name="T18" fmla="*/ 21 w 31"/>
                <a:gd name="T19" fmla="*/ 28 h 32"/>
                <a:gd name="T20" fmla="*/ 22 w 31"/>
                <a:gd name="T21" fmla="*/ 29 h 32"/>
                <a:gd name="T22" fmla="*/ 22 w 31"/>
                <a:gd name="T23" fmla="*/ 32 h 32"/>
                <a:gd name="T24" fmla="*/ 31 w 31"/>
                <a:gd name="T25" fmla="*/ 32 h 32"/>
                <a:gd name="T26" fmla="*/ 29 w 31"/>
                <a:gd name="T27" fmla="*/ 28 h 32"/>
                <a:gd name="T28" fmla="*/ 29 w 31"/>
                <a:gd name="T29" fmla="*/ 21 h 32"/>
                <a:gd name="T30" fmla="*/ 29 w 31"/>
                <a:gd name="T31" fmla="*/ 12 h 32"/>
                <a:gd name="T32" fmla="*/ 28 w 31"/>
                <a:gd name="T33" fmla="*/ 4 h 32"/>
                <a:gd name="T34" fmla="*/ 24 w 31"/>
                <a:gd name="T35" fmla="*/ 1 h 32"/>
                <a:gd name="T36" fmla="*/ 15 w 31"/>
                <a:gd name="T37" fmla="*/ 0 h 32"/>
                <a:gd name="T38" fmla="*/ 10 w 31"/>
                <a:gd name="T39" fmla="*/ 0 h 32"/>
                <a:gd name="T40" fmla="*/ 6 w 31"/>
                <a:gd name="T41" fmla="*/ 2 h 32"/>
                <a:gd name="T42" fmla="*/ 1 w 31"/>
                <a:gd name="T43" fmla="*/ 9 h 32"/>
                <a:gd name="T44" fmla="*/ 9 w 31"/>
                <a:gd name="T45" fmla="*/ 10 h 32"/>
                <a:gd name="T46" fmla="*/ 11 w 31"/>
                <a:gd name="T47" fmla="*/ 7 h 32"/>
                <a:gd name="T48" fmla="*/ 15 w 31"/>
                <a:gd name="T49" fmla="*/ 6 h 32"/>
                <a:gd name="T50" fmla="*/ 19 w 31"/>
                <a:gd name="T51" fmla="*/ 7 h 32"/>
                <a:gd name="T52" fmla="*/ 21 w 31"/>
                <a:gd name="T53" fmla="*/ 10 h 32"/>
                <a:gd name="T54" fmla="*/ 21 w 31"/>
                <a:gd name="T55" fmla="*/ 11 h 32"/>
                <a:gd name="T56" fmla="*/ 12 w 31"/>
                <a:gd name="T57" fmla="*/ 13 h 32"/>
                <a:gd name="T58" fmla="*/ 21 w 31"/>
                <a:gd name="T59" fmla="*/ 18 h 32"/>
                <a:gd name="T60" fmla="*/ 21 w 31"/>
                <a:gd name="T61" fmla="*/ 18 h 32"/>
                <a:gd name="T62" fmla="*/ 20 w 31"/>
                <a:gd name="T63" fmla="*/ 22 h 32"/>
                <a:gd name="T64" fmla="*/ 18 w 31"/>
                <a:gd name="T65" fmla="*/ 25 h 32"/>
                <a:gd name="T66" fmla="*/ 14 w 31"/>
                <a:gd name="T67" fmla="*/ 27 h 32"/>
                <a:gd name="T68" fmla="*/ 10 w 31"/>
                <a:gd name="T69" fmla="*/ 25 h 32"/>
                <a:gd name="T70" fmla="*/ 9 w 31"/>
                <a:gd name="T71" fmla="*/ 22 h 32"/>
                <a:gd name="T72" fmla="*/ 11 w 31"/>
                <a:gd name="T73" fmla="*/ 19 h 32"/>
                <a:gd name="T74" fmla="*/ 15 w 31"/>
                <a:gd name="T75" fmla="*/ 18 h 32"/>
                <a:gd name="T76" fmla="*/ 21 w 31"/>
                <a:gd name="T77" fmla="*/ 17 h 32"/>
                <a:gd name="T78" fmla="*/ 21 w 31"/>
                <a:gd name="T7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4" y="16"/>
                    <a:pt x="2" y="17"/>
                    <a:pt x="2" y="18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ubicBezTo>
                    <a:pt x="1" y="28"/>
                    <a:pt x="2" y="29"/>
                    <a:pt x="3" y="30"/>
                  </a:cubicBezTo>
                  <a:cubicBezTo>
                    <a:pt x="5" y="32"/>
                    <a:pt x="8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20" y="30"/>
                    <a:pt x="21" y="28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30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9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4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7" y="6"/>
                    <a:pt x="19" y="6"/>
                    <a:pt x="19" y="7"/>
                  </a:cubicBezTo>
                  <a:cubicBezTo>
                    <a:pt x="20" y="8"/>
                    <a:pt x="21" y="9"/>
                    <a:pt x="21" y="10"/>
                  </a:cubicBezTo>
                  <a:lnTo>
                    <a:pt x="21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1" y="18"/>
                  </a:moveTo>
                  <a:lnTo>
                    <a:pt x="21" y="18"/>
                  </a:lnTo>
                  <a:cubicBezTo>
                    <a:pt x="21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7" y="26"/>
                    <a:pt x="15" y="27"/>
                    <a:pt x="14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1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8" y="17"/>
                    <a:pt x="19" y="17"/>
                    <a:pt x="21" y="17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004"/>
            <p:cNvSpPr>
              <a:spLocks/>
            </p:cNvSpPr>
            <p:nvPr/>
          </p:nvSpPr>
          <p:spPr bwMode="auto">
            <a:xfrm>
              <a:off x="8475776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005"/>
            <p:cNvSpPr>
              <a:spLocks/>
            </p:cNvSpPr>
            <p:nvPr/>
          </p:nvSpPr>
          <p:spPr bwMode="auto">
            <a:xfrm>
              <a:off x="8490063" y="5564328"/>
              <a:ext cx="9525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006"/>
            <p:cNvSpPr>
              <a:spLocks noEditPoints="1"/>
            </p:cNvSpPr>
            <p:nvPr/>
          </p:nvSpPr>
          <p:spPr bwMode="auto">
            <a:xfrm>
              <a:off x="8504351" y="5564328"/>
              <a:ext cx="11113" cy="12700"/>
            </a:xfrm>
            <a:custGeom>
              <a:avLst/>
              <a:gdLst>
                <a:gd name="T0" fmla="*/ 9 w 31"/>
                <a:gd name="T1" fmla="*/ 0 h 32"/>
                <a:gd name="T2" fmla="*/ 0 w 31"/>
                <a:gd name="T3" fmla="*/ 0 h 32"/>
                <a:gd name="T4" fmla="*/ 0 w 31"/>
                <a:gd name="T5" fmla="*/ 32 h 32"/>
                <a:gd name="T6" fmla="*/ 18 w 31"/>
                <a:gd name="T7" fmla="*/ 32 h 32"/>
                <a:gd name="T8" fmla="*/ 28 w 31"/>
                <a:gd name="T9" fmla="*/ 29 h 32"/>
                <a:gd name="T10" fmla="*/ 31 w 31"/>
                <a:gd name="T11" fmla="*/ 23 h 32"/>
                <a:gd name="T12" fmla="*/ 30 w 31"/>
                <a:gd name="T13" fmla="*/ 17 h 32"/>
                <a:gd name="T14" fmla="*/ 25 w 31"/>
                <a:gd name="T15" fmla="*/ 14 h 32"/>
                <a:gd name="T16" fmla="*/ 17 w 31"/>
                <a:gd name="T17" fmla="*/ 13 h 32"/>
                <a:gd name="T18" fmla="*/ 9 w 31"/>
                <a:gd name="T19" fmla="*/ 13 h 32"/>
                <a:gd name="T20" fmla="*/ 9 w 31"/>
                <a:gd name="T21" fmla="*/ 0 h 32"/>
                <a:gd name="T22" fmla="*/ 14 w 31"/>
                <a:gd name="T23" fmla="*/ 18 h 32"/>
                <a:gd name="T24" fmla="*/ 14 w 31"/>
                <a:gd name="T25" fmla="*/ 18 h 32"/>
                <a:gd name="T26" fmla="*/ 21 w 31"/>
                <a:gd name="T27" fmla="*/ 19 h 32"/>
                <a:gd name="T28" fmla="*/ 23 w 31"/>
                <a:gd name="T29" fmla="*/ 22 h 32"/>
                <a:gd name="T30" fmla="*/ 21 w 31"/>
                <a:gd name="T31" fmla="*/ 26 h 32"/>
                <a:gd name="T32" fmla="*/ 17 w 31"/>
                <a:gd name="T33" fmla="*/ 26 h 32"/>
                <a:gd name="T34" fmla="*/ 9 w 31"/>
                <a:gd name="T35" fmla="*/ 26 h 32"/>
                <a:gd name="T36" fmla="*/ 9 w 31"/>
                <a:gd name="T37" fmla="*/ 18 h 32"/>
                <a:gd name="T38" fmla="*/ 14 w 31"/>
                <a:gd name="T3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ubicBezTo>
                    <a:pt x="30" y="28"/>
                    <a:pt x="31" y="26"/>
                    <a:pt x="31" y="23"/>
                  </a:cubicBezTo>
                  <a:cubicBezTo>
                    <a:pt x="31" y="21"/>
                    <a:pt x="31" y="19"/>
                    <a:pt x="30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007"/>
            <p:cNvSpPr>
              <a:spLocks/>
            </p:cNvSpPr>
            <p:nvPr/>
          </p:nvSpPr>
          <p:spPr bwMode="auto">
            <a:xfrm>
              <a:off x="8517051" y="5564328"/>
              <a:ext cx="3175" cy="12700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08"/>
            <p:cNvSpPr>
              <a:spLocks/>
            </p:cNvSpPr>
            <p:nvPr/>
          </p:nvSpPr>
          <p:spPr bwMode="auto">
            <a:xfrm>
              <a:off x="8521814" y="5564328"/>
              <a:ext cx="12700" cy="12700"/>
            </a:xfrm>
            <a:custGeom>
              <a:avLst/>
              <a:gdLst>
                <a:gd name="T0" fmla="*/ 10 w 34"/>
                <a:gd name="T1" fmla="*/ 32 h 32"/>
                <a:gd name="T2" fmla="*/ 16 w 34"/>
                <a:gd name="T3" fmla="*/ 22 h 32"/>
                <a:gd name="T4" fmla="*/ 23 w 34"/>
                <a:gd name="T5" fmla="*/ 32 h 32"/>
                <a:gd name="T6" fmla="*/ 34 w 34"/>
                <a:gd name="T7" fmla="*/ 32 h 32"/>
                <a:gd name="T8" fmla="*/ 22 w 34"/>
                <a:gd name="T9" fmla="*/ 15 h 32"/>
                <a:gd name="T10" fmla="*/ 33 w 34"/>
                <a:gd name="T11" fmla="*/ 0 h 32"/>
                <a:gd name="T12" fmla="*/ 22 w 34"/>
                <a:gd name="T13" fmla="*/ 0 h 32"/>
                <a:gd name="T14" fmla="*/ 16 w 34"/>
                <a:gd name="T15" fmla="*/ 9 h 32"/>
                <a:gd name="T16" fmla="*/ 11 w 34"/>
                <a:gd name="T17" fmla="*/ 0 h 32"/>
                <a:gd name="T18" fmla="*/ 0 w 34"/>
                <a:gd name="T19" fmla="*/ 0 h 32"/>
                <a:gd name="T20" fmla="*/ 11 w 34"/>
                <a:gd name="T21" fmla="*/ 16 h 32"/>
                <a:gd name="T22" fmla="*/ 0 w 34"/>
                <a:gd name="T23" fmla="*/ 32 h 32"/>
                <a:gd name="T24" fmla="*/ 10 w 34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0" y="32"/>
                  </a:moveTo>
                  <a:lnTo>
                    <a:pt x="16" y="22"/>
                  </a:ln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1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010"/>
            <p:cNvSpPr>
              <a:spLocks/>
            </p:cNvSpPr>
            <p:nvPr/>
          </p:nvSpPr>
          <p:spPr bwMode="auto">
            <a:xfrm>
              <a:off x="8540750" y="5565775"/>
              <a:ext cx="6350" cy="9525"/>
            </a:xfrm>
            <a:custGeom>
              <a:avLst/>
              <a:gdLst>
                <a:gd name="T0" fmla="*/ 0 w 16"/>
                <a:gd name="T1" fmla="*/ 13 h 27"/>
                <a:gd name="T2" fmla="*/ 9 w 16"/>
                <a:gd name="T3" fmla="*/ 27 h 27"/>
                <a:gd name="T4" fmla="*/ 16 w 16"/>
                <a:gd name="T5" fmla="*/ 27 h 27"/>
                <a:gd name="T6" fmla="*/ 8 w 16"/>
                <a:gd name="T7" fmla="*/ 13 h 27"/>
                <a:gd name="T8" fmla="*/ 16 w 16"/>
                <a:gd name="T9" fmla="*/ 0 h 27"/>
                <a:gd name="T10" fmla="*/ 9 w 16"/>
                <a:gd name="T11" fmla="*/ 0 h 27"/>
                <a:gd name="T12" fmla="*/ 0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0" y="13"/>
                  </a:move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011"/>
            <p:cNvSpPr>
              <a:spLocks/>
            </p:cNvSpPr>
            <p:nvPr/>
          </p:nvSpPr>
          <p:spPr bwMode="auto">
            <a:xfrm>
              <a:off x="8545513" y="5565775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12"/>
            <p:cNvSpPr>
              <a:spLocks/>
            </p:cNvSpPr>
            <p:nvPr/>
          </p:nvSpPr>
          <p:spPr bwMode="auto">
            <a:xfrm>
              <a:off x="8555038" y="5561012"/>
              <a:ext cx="12700" cy="15875"/>
            </a:xfrm>
            <a:custGeom>
              <a:avLst/>
              <a:gdLst>
                <a:gd name="T0" fmla="*/ 0 w 35"/>
                <a:gd name="T1" fmla="*/ 44 h 44"/>
                <a:gd name="T2" fmla="*/ 9 w 35"/>
                <a:gd name="T3" fmla="*/ 44 h 44"/>
                <a:gd name="T4" fmla="*/ 9 w 35"/>
                <a:gd name="T5" fmla="*/ 8 h 44"/>
                <a:gd name="T6" fmla="*/ 26 w 35"/>
                <a:gd name="T7" fmla="*/ 8 h 44"/>
                <a:gd name="T8" fmla="*/ 26 w 35"/>
                <a:gd name="T9" fmla="*/ 44 h 44"/>
                <a:gd name="T10" fmla="*/ 35 w 35"/>
                <a:gd name="T11" fmla="*/ 44 h 44"/>
                <a:gd name="T12" fmla="*/ 35 w 35"/>
                <a:gd name="T13" fmla="*/ 0 h 44"/>
                <a:gd name="T14" fmla="*/ 0 w 35"/>
                <a:gd name="T15" fmla="*/ 0 h 44"/>
                <a:gd name="T16" fmla="*/ 0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0" y="44"/>
                  </a:moveTo>
                  <a:lnTo>
                    <a:pt x="9" y="44"/>
                  </a:lnTo>
                  <a:lnTo>
                    <a:pt x="9" y="8"/>
                  </a:lnTo>
                  <a:lnTo>
                    <a:pt x="26" y="8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013"/>
            <p:cNvSpPr>
              <a:spLocks noEditPoints="1"/>
            </p:cNvSpPr>
            <p:nvPr/>
          </p:nvSpPr>
          <p:spPr bwMode="auto">
            <a:xfrm>
              <a:off x="8570913" y="5564187"/>
              <a:ext cx="11113" cy="15875"/>
            </a:xfrm>
            <a:custGeom>
              <a:avLst/>
              <a:gdLst>
                <a:gd name="T0" fmla="*/ 9 w 32"/>
                <a:gd name="T1" fmla="*/ 0 h 44"/>
                <a:gd name="T2" fmla="*/ 0 w 32"/>
                <a:gd name="T3" fmla="*/ 0 h 44"/>
                <a:gd name="T4" fmla="*/ 0 w 32"/>
                <a:gd name="T5" fmla="*/ 44 h 44"/>
                <a:gd name="T6" fmla="*/ 9 w 32"/>
                <a:gd name="T7" fmla="*/ 44 h 44"/>
                <a:gd name="T8" fmla="*/ 9 w 32"/>
                <a:gd name="T9" fmla="*/ 28 h 44"/>
                <a:gd name="T10" fmla="*/ 14 w 32"/>
                <a:gd name="T11" fmla="*/ 31 h 44"/>
                <a:gd name="T12" fmla="*/ 19 w 32"/>
                <a:gd name="T13" fmla="*/ 32 h 44"/>
                <a:gd name="T14" fmla="*/ 28 w 32"/>
                <a:gd name="T15" fmla="*/ 28 h 44"/>
                <a:gd name="T16" fmla="*/ 32 w 32"/>
                <a:gd name="T17" fmla="*/ 16 h 44"/>
                <a:gd name="T18" fmla="*/ 28 w 32"/>
                <a:gd name="T19" fmla="*/ 4 h 44"/>
                <a:gd name="T20" fmla="*/ 19 w 32"/>
                <a:gd name="T21" fmla="*/ 0 h 44"/>
                <a:gd name="T22" fmla="*/ 13 w 32"/>
                <a:gd name="T23" fmla="*/ 1 h 44"/>
                <a:gd name="T24" fmla="*/ 9 w 32"/>
                <a:gd name="T25" fmla="*/ 5 h 44"/>
                <a:gd name="T26" fmla="*/ 9 w 32"/>
                <a:gd name="T27" fmla="*/ 0 h 44"/>
                <a:gd name="T28" fmla="*/ 16 w 32"/>
                <a:gd name="T29" fmla="*/ 6 h 44"/>
                <a:gd name="T30" fmla="*/ 16 w 32"/>
                <a:gd name="T31" fmla="*/ 6 h 44"/>
                <a:gd name="T32" fmla="*/ 21 w 32"/>
                <a:gd name="T33" fmla="*/ 9 h 44"/>
                <a:gd name="T34" fmla="*/ 24 w 32"/>
                <a:gd name="T35" fmla="*/ 16 h 44"/>
                <a:gd name="T36" fmla="*/ 22 w 32"/>
                <a:gd name="T37" fmla="*/ 24 h 44"/>
                <a:gd name="T38" fmla="*/ 19 w 32"/>
                <a:gd name="T39" fmla="*/ 25 h 44"/>
                <a:gd name="T40" fmla="*/ 17 w 32"/>
                <a:gd name="T41" fmla="*/ 26 h 44"/>
                <a:gd name="T42" fmla="*/ 11 w 32"/>
                <a:gd name="T43" fmla="*/ 23 h 44"/>
                <a:gd name="T44" fmla="*/ 9 w 32"/>
                <a:gd name="T45" fmla="*/ 15 h 44"/>
                <a:gd name="T46" fmla="*/ 11 w 32"/>
                <a:gd name="T47" fmla="*/ 9 h 44"/>
                <a:gd name="T48" fmla="*/ 16 w 32"/>
                <a:gd name="T4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4">
                  <a:moveTo>
                    <a:pt x="9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lnTo>
                    <a:pt x="9" y="28"/>
                  </a:lnTo>
                  <a:cubicBezTo>
                    <a:pt x="11" y="30"/>
                    <a:pt x="12" y="31"/>
                    <a:pt x="14" y="31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2" y="32"/>
                    <a:pt x="26" y="31"/>
                    <a:pt x="28" y="28"/>
                  </a:cubicBezTo>
                  <a:cubicBezTo>
                    <a:pt x="31" y="25"/>
                    <a:pt x="32" y="21"/>
                    <a:pt x="32" y="16"/>
                  </a:cubicBezTo>
                  <a:cubicBezTo>
                    <a:pt x="32" y="11"/>
                    <a:pt x="31" y="7"/>
                    <a:pt x="28" y="4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10" y="3"/>
                    <a:pt x="9" y="5"/>
                  </a:cubicBezTo>
                  <a:lnTo>
                    <a:pt x="9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8" y="6"/>
                    <a:pt x="20" y="7"/>
                    <a:pt x="21" y="9"/>
                  </a:cubicBezTo>
                  <a:cubicBezTo>
                    <a:pt x="23" y="10"/>
                    <a:pt x="24" y="13"/>
                    <a:pt x="24" y="16"/>
                  </a:cubicBezTo>
                  <a:cubicBezTo>
                    <a:pt x="24" y="19"/>
                    <a:pt x="23" y="22"/>
                    <a:pt x="22" y="24"/>
                  </a:cubicBezTo>
                  <a:cubicBezTo>
                    <a:pt x="21" y="24"/>
                    <a:pt x="20" y="25"/>
                    <a:pt x="19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5"/>
                  </a:cubicBez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14"/>
            <p:cNvSpPr>
              <a:spLocks noEditPoints="1"/>
            </p:cNvSpPr>
            <p:nvPr/>
          </p:nvSpPr>
          <p:spPr bwMode="auto">
            <a:xfrm>
              <a:off x="8583613" y="5564187"/>
              <a:ext cx="12700" cy="12700"/>
            </a:xfrm>
            <a:custGeom>
              <a:avLst/>
              <a:gdLst>
                <a:gd name="T0" fmla="*/ 29 w 34"/>
                <a:gd name="T1" fmla="*/ 4 h 32"/>
                <a:gd name="T2" fmla="*/ 24 w 34"/>
                <a:gd name="T3" fmla="*/ 1 h 32"/>
                <a:gd name="T4" fmla="*/ 17 w 34"/>
                <a:gd name="T5" fmla="*/ 0 h 32"/>
                <a:gd name="T6" fmla="*/ 8 w 34"/>
                <a:gd name="T7" fmla="*/ 2 h 32"/>
                <a:gd name="T8" fmla="*/ 2 w 34"/>
                <a:gd name="T9" fmla="*/ 8 h 32"/>
                <a:gd name="T10" fmla="*/ 0 w 34"/>
                <a:gd name="T11" fmla="*/ 16 h 32"/>
                <a:gd name="T12" fmla="*/ 2 w 34"/>
                <a:gd name="T13" fmla="*/ 25 h 32"/>
                <a:gd name="T14" fmla="*/ 9 w 34"/>
                <a:gd name="T15" fmla="*/ 31 h 32"/>
                <a:gd name="T16" fmla="*/ 17 w 34"/>
                <a:gd name="T17" fmla="*/ 32 h 32"/>
                <a:gd name="T18" fmla="*/ 29 w 34"/>
                <a:gd name="T19" fmla="*/ 28 h 32"/>
                <a:gd name="T20" fmla="*/ 34 w 34"/>
                <a:gd name="T21" fmla="*/ 16 h 32"/>
                <a:gd name="T22" fmla="*/ 29 w 34"/>
                <a:gd name="T23" fmla="*/ 4 h 32"/>
                <a:gd name="T24" fmla="*/ 23 w 34"/>
                <a:gd name="T25" fmla="*/ 23 h 32"/>
                <a:gd name="T26" fmla="*/ 23 w 34"/>
                <a:gd name="T27" fmla="*/ 23 h 32"/>
                <a:gd name="T28" fmla="*/ 17 w 34"/>
                <a:gd name="T29" fmla="*/ 26 h 32"/>
                <a:gd name="T30" fmla="*/ 11 w 34"/>
                <a:gd name="T31" fmla="*/ 23 h 32"/>
                <a:gd name="T32" fmla="*/ 9 w 34"/>
                <a:gd name="T33" fmla="*/ 16 h 32"/>
                <a:gd name="T34" fmla="*/ 11 w 34"/>
                <a:gd name="T35" fmla="*/ 9 h 32"/>
                <a:gd name="T36" fmla="*/ 17 w 34"/>
                <a:gd name="T37" fmla="*/ 6 h 32"/>
                <a:gd name="T38" fmla="*/ 23 w 34"/>
                <a:gd name="T39" fmla="*/ 9 h 32"/>
                <a:gd name="T40" fmla="*/ 24 w 34"/>
                <a:gd name="T41" fmla="*/ 12 h 32"/>
                <a:gd name="T42" fmla="*/ 25 w 34"/>
                <a:gd name="T43" fmla="*/ 16 h 32"/>
                <a:gd name="T44" fmla="*/ 24 w 34"/>
                <a:gd name="T45" fmla="*/ 20 h 32"/>
                <a:gd name="T46" fmla="*/ 23 w 34"/>
                <a:gd name="T4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8" y="3"/>
                    <a:pt x="26" y="1"/>
                    <a:pt x="24" y="1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9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3" y="23"/>
                  </a:moveTo>
                  <a:lnTo>
                    <a:pt x="23" y="23"/>
                  </a:ln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ubicBezTo>
                    <a:pt x="24" y="21"/>
                    <a:pt x="24" y="22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015"/>
            <p:cNvSpPr>
              <a:spLocks noEditPoints="1"/>
            </p:cNvSpPr>
            <p:nvPr/>
          </p:nvSpPr>
          <p:spPr bwMode="auto">
            <a:xfrm>
              <a:off x="8597900" y="5564187"/>
              <a:ext cx="12700" cy="12700"/>
            </a:xfrm>
            <a:custGeom>
              <a:avLst/>
              <a:gdLst>
                <a:gd name="T0" fmla="*/ 30 w 32"/>
                <a:gd name="T1" fmla="*/ 19 h 32"/>
                <a:gd name="T2" fmla="*/ 25 w 32"/>
                <a:gd name="T3" fmla="*/ 16 h 32"/>
                <a:gd name="T4" fmla="*/ 29 w 32"/>
                <a:gd name="T5" fmla="*/ 13 h 32"/>
                <a:gd name="T6" fmla="*/ 30 w 32"/>
                <a:gd name="T7" fmla="*/ 9 h 32"/>
                <a:gd name="T8" fmla="*/ 30 w 32"/>
                <a:gd name="T9" fmla="*/ 5 h 32"/>
                <a:gd name="T10" fmla="*/ 27 w 32"/>
                <a:gd name="T11" fmla="*/ 2 h 32"/>
                <a:gd name="T12" fmla="*/ 24 w 32"/>
                <a:gd name="T13" fmla="*/ 1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0 w 32"/>
                <a:gd name="T21" fmla="*/ 32 h 32"/>
                <a:gd name="T22" fmla="*/ 29 w 32"/>
                <a:gd name="T23" fmla="*/ 29 h 32"/>
                <a:gd name="T24" fmla="*/ 32 w 32"/>
                <a:gd name="T25" fmla="*/ 24 h 32"/>
                <a:gd name="T26" fmla="*/ 30 w 32"/>
                <a:gd name="T27" fmla="*/ 19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3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0" y="19"/>
                  </a:move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9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3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016"/>
            <p:cNvSpPr>
              <a:spLocks noEditPoints="1"/>
            </p:cNvSpPr>
            <p:nvPr/>
          </p:nvSpPr>
          <p:spPr bwMode="auto">
            <a:xfrm>
              <a:off x="8610600" y="5564187"/>
              <a:ext cx="11113" cy="12700"/>
            </a:xfrm>
            <a:custGeom>
              <a:avLst/>
              <a:gdLst>
                <a:gd name="T0" fmla="*/ 27 w 31"/>
                <a:gd name="T1" fmla="*/ 4 h 32"/>
                <a:gd name="T2" fmla="*/ 15 w 31"/>
                <a:gd name="T3" fmla="*/ 0 h 32"/>
                <a:gd name="T4" fmla="*/ 4 w 31"/>
                <a:gd name="T5" fmla="*/ 4 h 32"/>
                <a:gd name="T6" fmla="*/ 0 w 31"/>
                <a:gd name="T7" fmla="*/ 16 h 32"/>
                <a:gd name="T8" fmla="*/ 3 w 31"/>
                <a:gd name="T9" fmla="*/ 27 h 32"/>
                <a:gd name="T10" fmla="*/ 16 w 31"/>
                <a:gd name="T11" fmla="*/ 32 h 32"/>
                <a:gd name="T12" fmla="*/ 25 w 31"/>
                <a:gd name="T13" fmla="*/ 30 h 32"/>
                <a:gd name="T14" fmla="*/ 30 w 31"/>
                <a:gd name="T15" fmla="*/ 23 h 32"/>
                <a:gd name="T16" fmla="*/ 22 w 31"/>
                <a:gd name="T17" fmla="*/ 22 h 32"/>
                <a:gd name="T18" fmla="*/ 20 w 31"/>
                <a:gd name="T19" fmla="*/ 25 h 32"/>
                <a:gd name="T20" fmla="*/ 16 w 31"/>
                <a:gd name="T21" fmla="*/ 26 h 32"/>
                <a:gd name="T22" fmla="*/ 13 w 31"/>
                <a:gd name="T23" fmla="*/ 26 h 32"/>
                <a:gd name="T24" fmla="*/ 11 w 31"/>
                <a:gd name="T25" fmla="*/ 24 h 32"/>
                <a:gd name="T26" fmla="*/ 9 w 31"/>
                <a:gd name="T27" fmla="*/ 18 h 32"/>
                <a:gd name="T28" fmla="*/ 31 w 31"/>
                <a:gd name="T29" fmla="*/ 18 h 32"/>
                <a:gd name="T30" fmla="*/ 27 w 31"/>
                <a:gd name="T31" fmla="*/ 4 h 32"/>
                <a:gd name="T32" fmla="*/ 9 w 31"/>
                <a:gd name="T33" fmla="*/ 13 h 32"/>
                <a:gd name="T34" fmla="*/ 9 w 31"/>
                <a:gd name="T35" fmla="*/ 13 h 32"/>
                <a:gd name="T36" fmla="*/ 11 w 31"/>
                <a:gd name="T37" fmla="*/ 8 h 32"/>
                <a:gd name="T38" fmla="*/ 16 w 31"/>
                <a:gd name="T39" fmla="*/ 6 h 32"/>
                <a:gd name="T40" fmla="*/ 20 w 31"/>
                <a:gd name="T41" fmla="*/ 8 h 32"/>
                <a:gd name="T42" fmla="*/ 22 w 31"/>
                <a:gd name="T43" fmla="*/ 13 h 32"/>
                <a:gd name="T44" fmla="*/ 9 w 31"/>
                <a:gd name="T4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2">
                  <a:moveTo>
                    <a:pt x="27" y="4"/>
                  </a:move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ubicBezTo>
                    <a:pt x="6" y="31"/>
                    <a:pt x="10" y="32"/>
                    <a:pt x="16" y="32"/>
                  </a:cubicBezTo>
                  <a:cubicBezTo>
                    <a:pt x="20" y="32"/>
                    <a:pt x="23" y="32"/>
                    <a:pt x="25" y="30"/>
                  </a:cubicBezTo>
                  <a:cubicBezTo>
                    <a:pt x="27" y="28"/>
                    <a:pt x="29" y="26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17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2"/>
                    <a:pt x="29" y="7"/>
                    <a:pt x="27" y="4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7" y="6"/>
                    <a:pt x="19" y="7"/>
                    <a:pt x="20" y="8"/>
                  </a:cubicBezTo>
                  <a:cubicBezTo>
                    <a:pt x="21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17"/>
            <p:cNvSpPr>
              <a:spLocks noEditPoints="1"/>
            </p:cNvSpPr>
            <p:nvPr/>
          </p:nvSpPr>
          <p:spPr bwMode="auto">
            <a:xfrm>
              <a:off x="8624888" y="5564187"/>
              <a:ext cx="11113" cy="15875"/>
            </a:xfrm>
            <a:custGeom>
              <a:avLst/>
              <a:gdLst>
                <a:gd name="T0" fmla="*/ 0 w 31"/>
                <a:gd name="T1" fmla="*/ 0 h 44"/>
                <a:gd name="T2" fmla="*/ 0 w 31"/>
                <a:gd name="T3" fmla="*/ 44 h 44"/>
                <a:gd name="T4" fmla="*/ 8 w 31"/>
                <a:gd name="T5" fmla="*/ 44 h 44"/>
                <a:gd name="T6" fmla="*/ 8 w 31"/>
                <a:gd name="T7" fmla="*/ 28 h 44"/>
                <a:gd name="T8" fmla="*/ 13 w 31"/>
                <a:gd name="T9" fmla="*/ 31 h 44"/>
                <a:gd name="T10" fmla="*/ 18 w 31"/>
                <a:gd name="T11" fmla="*/ 32 h 44"/>
                <a:gd name="T12" fmla="*/ 23 w 31"/>
                <a:gd name="T13" fmla="*/ 31 h 44"/>
                <a:gd name="T14" fmla="*/ 27 w 31"/>
                <a:gd name="T15" fmla="*/ 28 h 44"/>
                <a:gd name="T16" fmla="*/ 31 w 31"/>
                <a:gd name="T17" fmla="*/ 16 h 44"/>
                <a:gd name="T18" fmla="*/ 27 w 31"/>
                <a:gd name="T19" fmla="*/ 4 h 44"/>
                <a:gd name="T20" fmla="*/ 23 w 31"/>
                <a:gd name="T21" fmla="*/ 1 h 44"/>
                <a:gd name="T22" fmla="*/ 18 w 31"/>
                <a:gd name="T23" fmla="*/ 0 h 44"/>
                <a:gd name="T24" fmla="*/ 12 w 31"/>
                <a:gd name="T25" fmla="*/ 1 h 44"/>
                <a:gd name="T26" fmla="*/ 8 w 31"/>
                <a:gd name="T27" fmla="*/ 5 h 44"/>
                <a:gd name="T28" fmla="*/ 8 w 31"/>
                <a:gd name="T29" fmla="*/ 0 h 44"/>
                <a:gd name="T30" fmla="*/ 0 w 31"/>
                <a:gd name="T31" fmla="*/ 0 h 44"/>
                <a:gd name="T32" fmla="*/ 21 w 31"/>
                <a:gd name="T33" fmla="*/ 9 h 44"/>
                <a:gd name="T34" fmla="*/ 21 w 31"/>
                <a:gd name="T35" fmla="*/ 9 h 44"/>
                <a:gd name="T36" fmla="*/ 23 w 31"/>
                <a:gd name="T37" fmla="*/ 16 h 44"/>
                <a:gd name="T38" fmla="*/ 21 w 31"/>
                <a:gd name="T39" fmla="*/ 24 h 44"/>
                <a:gd name="T40" fmla="*/ 16 w 31"/>
                <a:gd name="T41" fmla="*/ 26 h 44"/>
                <a:gd name="T42" fmla="*/ 10 w 31"/>
                <a:gd name="T43" fmla="*/ 23 h 44"/>
                <a:gd name="T44" fmla="*/ 8 w 31"/>
                <a:gd name="T45" fmla="*/ 15 h 44"/>
                <a:gd name="T46" fmla="*/ 9 w 31"/>
                <a:gd name="T47" fmla="*/ 11 h 44"/>
                <a:gd name="T48" fmla="*/ 10 w 31"/>
                <a:gd name="T49" fmla="*/ 9 h 44"/>
                <a:gd name="T50" fmla="*/ 13 w 31"/>
                <a:gd name="T51" fmla="*/ 7 h 44"/>
                <a:gd name="T52" fmla="*/ 15 w 31"/>
                <a:gd name="T53" fmla="*/ 6 h 44"/>
                <a:gd name="T54" fmla="*/ 21 w 31"/>
                <a:gd name="T55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4">
                  <a:moveTo>
                    <a:pt x="0" y="0"/>
                  </a:moveTo>
                  <a:lnTo>
                    <a:pt x="0" y="44"/>
                  </a:lnTo>
                  <a:lnTo>
                    <a:pt x="8" y="44"/>
                  </a:lnTo>
                  <a:lnTo>
                    <a:pt x="8" y="28"/>
                  </a:lnTo>
                  <a:cubicBezTo>
                    <a:pt x="10" y="30"/>
                    <a:pt x="11" y="31"/>
                    <a:pt x="13" y="31"/>
                  </a:cubicBezTo>
                  <a:cubicBezTo>
                    <a:pt x="14" y="32"/>
                    <a:pt x="16" y="32"/>
                    <a:pt x="18" y="32"/>
                  </a:cubicBezTo>
                  <a:cubicBezTo>
                    <a:pt x="20" y="32"/>
                    <a:pt x="21" y="32"/>
                    <a:pt x="23" y="31"/>
                  </a:cubicBezTo>
                  <a:cubicBezTo>
                    <a:pt x="25" y="31"/>
                    <a:pt x="26" y="30"/>
                    <a:pt x="27" y="28"/>
                  </a:cubicBezTo>
                  <a:cubicBezTo>
                    <a:pt x="30" y="25"/>
                    <a:pt x="31" y="21"/>
                    <a:pt x="31" y="16"/>
                  </a:cubicBezTo>
                  <a:cubicBezTo>
                    <a:pt x="31" y="11"/>
                    <a:pt x="30" y="7"/>
                    <a:pt x="27" y="4"/>
                  </a:cubicBezTo>
                  <a:cubicBezTo>
                    <a:pt x="26" y="2"/>
                    <a:pt x="25" y="1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9" y="3"/>
                    <a:pt x="8" y="5"/>
                  </a:cubicBez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2" y="10"/>
                    <a:pt x="23" y="13"/>
                    <a:pt x="23" y="16"/>
                  </a:cubicBezTo>
                  <a:cubicBezTo>
                    <a:pt x="23" y="19"/>
                    <a:pt x="22" y="22"/>
                    <a:pt x="21" y="24"/>
                  </a:cubicBezTo>
                  <a:cubicBezTo>
                    <a:pt x="19" y="25"/>
                    <a:pt x="18" y="26"/>
                    <a:pt x="16" y="26"/>
                  </a:cubicBezTo>
                  <a:cubicBezTo>
                    <a:pt x="14" y="26"/>
                    <a:pt x="12" y="25"/>
                    <a:pt x="10" y="23"/>
                  </a:cubicBezTo>
                  <a:cubicBezTo>
                    <a:pt x="9" y="22"/>
                    <a:pt x="8" y="19"/>
                    <a:pt x="8" y="15"/>
                  </a:cubicBezTo>
                  <a:cubicBezTo>
                    <a:pt x="8" y="14"/>
                    <a:pt x="8" y="13"/>
                    <a:pt x="9" y="11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9" y="7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18"/>
            <p:cNvSpPr>
              <a:spLocks/>
            </p:cNvSpPr>
            <p:nvPr/>
          </p:nvSpPr>
          <p:spPr bwMode="auto">
            <a:xfrm>
              <a:off x="8639175" y="5564187"/>
              <a:ext cx="9525" cy="12700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019"/>
            <p:cNvSpPr>
              <a:spLocks/>
            </p:cNvSpPr>
            <p:nvPr/>
          </p:nvSpPr>
          <p:spPr bwMode="auto">
            <a:xfrm>
              <a:off x="8650288" y="5564187"/>
              <a:ext cx="11113" cy="12700"/>
            </a:xfrm>
            <a:custGeom>
              <a:avLst/>
              <a:gdLst>
                <a:gd name="T0" fmla="*/ 30 w 30"/>
                <a:gd name="T1" fmla="*/ 0 h 32"/>
                <a:gd name="T2" fmla="*/ 21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1 w 30"/>
                <a:gd name="T15" fmla="*/ 12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020"/>
            <p:cNvSpPr>
              <a:spLocks noEditPoints="1"/>
            </p:cNvSpPr>
            <p:nvPr/>
          </p:nvSpPr>
          <p:spPr bwMode="auto">
            <a:xfrm>
              <a:off x="8402638" y="5591175"/>
              <a:ext cx="12700" cy="11113"/>
            </a:xfrm>
            <a:custGeom>
              <a:avLst/>
              <a:gdLst>
                <a:gd name="T0" fmla="*/ 0 w 34"/>
                <a:gd name="T1" fmla="*/ 16 h 32"/>
                <a:gd name="T2" fmla="*/ 2 w 34"/>
                <a:gd name="T3" fmla="*/ 25 h 32"/>
                <a:gd name="T4" fmla="*/ 8 w 34"/>
                <a:gd name="T5" fmla="*/ 31 h 32"/>
                <a:gd name="T6" fmla="*/ 17 w 34"/>
                <a:gd name="T7" fmla="*/ 32 h 32"/>
                <a:gd name="T8" fmla="*/ 29 w 34"/>
                <a:gd name="T9" fmla="*/ 28 h 32"/>
                <a:gd name="T10" fmla="*/ 34 w 34"/>
                <a:gd name="T11" fmla="*/ 16 h 32"/>
                <a:gd name="T12" fmla="*/ 29 w 34"/>
                <a:gd name="T13" fmla="*/ 4 h 32"/>
                <a:gd name="T14" fmla="*/ 17 w 34"/>
                <a:gd name="T15" fmla="*/ 0 h 32"/>
                <a:gd name="T16" fmla="*/ 8 w 34"/>
                <a:gd name="T17" fmla="*/ 2 h 32"/>
                <a:gd name="T18" fmla="*/ 2 w 34"/>
                <a:gd name="T19" fmla="*/ 8 h 32"/>
                <a:gd name="T20" fmla="*/ 0 w 34"/>
                <a:gd name="T21" fmla="*/ 16 h 32"/>
                <a:gd name="T22" fmla="*/ 11 w 34"/>
                <a:gd name="T23" fmla="*/ 9 h 32"/>
                <a:gd name="T24" fmla="*/ 11 w 34"/>
                <a:gd name="T25" fmla="*/ 9 h 32"/>
                <a:gd name="T26" fmla="*/ 17 w 34"/>
                <a:gd name="T27" fmla="*/ 6 h 32"/>
                <a:gd name="T28" fmla="*/ 23 w 34"/>
                <a:gd name="T29" fmla="*/ 9 h 32"/>
                <a:gd name="T30" fmla="*/ 25 w 34"/>
                <a:gd name="T31" fmla="*/ 16 h 32"/>
                <a:gd name="T32" fmla="*/ 23 w 34"/>
                <a:gd name="T33" fmla="*/ 23 h 32"/>
                <a:gd name="T34" fmla="*/ 17 w 34"/>
                <a:gd name="T35" fmla="*/ 26 h 32"/>
                <a:gd name="T36" fmla="*/ 11 w 34"/>
                <a:gd name="T37" fmla="*/ 23 h 32"/>
                <a:gd name="T38" fmla="*/ 9 w 34"/>
                <a:gd name="T39" fmla="*/ 16 h 32"/>
                <a:gd name="T40" fmla="*/ 11 w 34"/>
                <a:gd name="T4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2">
                  <a:moveTo>
                    <a:pt x="0" y="16"/>
                  </a:move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3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21"/>
            <p:cNvSpPr>
              <a:spLocks noEditPoints="1"/>
            </p:cNvSpPr>
            <p:nvPr/>
          </p:nvSpPr>
          <p:spPr bwMode="auto">
            <a:xfrm>
              <a:off x="8416925" y="5586412"/>
              <a:ext cx="12700" cy="15875"/>
            </a:xfrm>
            <a:custGeom>
              <a:avLst/>
              <a:gdLst>
                <a:gd name="T0" fmla="*/ 2 w 33"/>
                <a:gd name="T1" fmla="*/ 37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7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1 h 45"/>
                <a:gd name="T54" fmla="*/ 17 w 33"/>
                <a:gd name="T55" fmla="*/ 20 h 45"/>
                <a:gd name="T56" fmla="*/ 20 w 33"/>
                <a:gd name="T57" fmla="*/ 21 h 45"/>
                <a:gd name="T58" fmla="*/ 22 w 33"/>
                <a:gd name="T59" fmla="*/ 23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9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7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8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7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7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1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21" y="21"/>
                    <a:pt x="21" y="22"/>
                    <a:pt x="22" y="23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9"/>
                    <a:pt x="16" y="39"/>
                  </a:cubicBezTo>
                  <a:cubicBezTo>
                    <a:pt x="14" y="39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022"/>
            <p:cNvSpPr>
              <a:spLocks noEditPoints="1"/>
            </p:cNvSpPr>
            <p:nvPr/>
          </p:nvSpPr>
          <p:spPr bwMode="auto">
            <a:xfrm>
              <a:off x="8429625" y="5591175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4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4"/>
                    <a:pt x="33" y="25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023"/>
            <p:cNvSpPr>
              <a:spLocks noEditPoints="1"/>
            </p:cNvSpPr>
            <p:nvPr/>
          </p:nvSpPr>
          <p:spPr bwMode="auto">
            <a:xfrm>
              <a:off x="8447088" y="5591175"/>
              <a:ext cx="11113" cy="11113"/>
            </a:xfrm>
            <a:custGeom>
              <a:avLst/>
              <a:gdLst>
                <a:gd name="T0" fmla="*/ 3 w 31"/>
                <a:gd name="T1" fmla="*/ 27 h 32"/>
                <a:gd name="T2" fmla="*/ 16 w 31"/>
                <a:gd name="T3" fmla="*/ 32 h 32"/>
                <a:gd name="T4" fmla="*/ 21 w 31"/>
                <a:gd name="T5" fmla="*/ 32 h 32"/>
                <a:gd name="T6" fmla="*/ 25 w 31"/>
                <a:gd name="T7" fmla="*/ 30 h 32"/>
                <a:gd name="T8" fmla="*/ 28 w 31"/>
                <a:gd name="T9" fmla="*/ 27 h 32"/>
                <a:gd name="T10" fmla="*/ 30 w 31"/>
                <a:gd name="T11" fmla="*/ 23 h 32"/>
                <a:gd name="T12" fmla="*/ 22 w 31"/>
                <a:gd name="T13" fmla="*/ 22 h 32"/>
                <a:gd name="T14" fmla="*/ 20 w 31"/>
                <a:gd name="T15" fmla="*/ 25 h 32"/>
                <a:gd name="T16" fmla="*/ 16 w 31"/>
                <a:gd name="T17" fmla="*/ 26 h 32"/>
                <a:gd name="T18" fmla="*/ 11 w 31"/>
                <a:gd name="T19" fmla="*/ 24 h 32"/>
                <a:gd name="T20" fmla="*/ 9 w 31"/>
                <a:gd name="T21" fmla="*/ 18 h 32"/>
                <a:gd name="T22" fmla="*/ 31 w 31"/>
                <a:gd name="T23" fmla="*/ 18 h 32"/>
                <a:gd name="T24" fmla="*/ 30 w 31"/>
                <a:gd name="T25" fmla="*/ 10 h 32"/>
                <a:gd name="T26" fmla="*/ 27 w 31"/>
                <a:gd name="T27" fmla="*/ 4 h 32"/>
                <a:gd name="T28" fmla="*/ 22 w 31"/>
                <a:gd name="T29" fmla="*/ 1 h 32"/>
                <a:gd name="T30" fmla="*/ 15 w 31"/>
                <a:gd name="T31" fmla="*/ 0 h 32"/>
                <a:gd name="T32" fmla="*/ 4 w 31"/>
                <a:gd name="T33" fmla="*/ 4 h 32"/>
                <a:gd name="T34" fmla="*/ 0 w 31"/>
                <a:gd name="T35" fmla="*/ 16 h 32"/>
                <a:gd name="T36" fmla="*/ 3 w 31"/>
                <a:gd name="T37" fmla="*/ 27 h 32"/>
                <a:gd name="T38" fmla="*/ 11 w 31"/>
                <a:gd name="T39" fmla="*/ 8 h 32"/>
                <a:gd name="T40" fmla="*/ 11 w 31"/>
                <a:gd name="T41" fmla="*/ 8 h 32"/>
                <a:gd name="T42" fmla="*/ 16 w 31"/>
                <a:gd name="T43" fmla="*/ 6 h 32"/>
                <a:gd name="T44" fmla="*/ 20 w 31"/>
                <a:gd name="T45" fmla="*/ 8 h 32"/>
                <a:gd name="T46" fmla="*/ 22 w 31"/>
                <a:gd name="T47" fmla="*/ 13 h 32"/>
                <a:gd name="T48" fmla="*/ 9 w 31"/>
                <a:gd name="T49" fmla="*/ 13 h 32"/>
                <a:gd name="T50" fmla="*/ 11 w 31"/>
                <a:gd name="T5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" y="27"/>
                  </a:moveTo>
                  <a:cubicBezTo>
                    <a:pt x="6" y="31"/>
                    <a:pt x="10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024"/>
            <p:cNvSpPr>
              <a:spLocks/>
            </p:cNvSpPr>
            <p:nvPr/>
          </p:nvSpPr>
          <p:spPr bwMode="auto">
            <a:xfrm>
              <a:off x="8461375" y="5591175"/>
              <a:ext cx="9525" cy="11113"/>
            </a:xfrm>
            <a:custGeom>
              <a:avLst/>
              <a:gdLst>
                <a:gd name="T0" fmla="*/ 0 w 27"/>
                <a:gd name="T1" fmla="*/ 32 h 32"/>
                <a:gd name="T2" fmla="*/ 8 w 27"/>
                <a:gd name="T3" fmla="*/ 32 h 32"/>
                <a:gd name="T4" fmla="*/ 8 w 27"/>
                <a:gd name="T5" fmla="*/ 18 h 32"/>
                <a:gd name="T6" fmla="*/ 11 w 27"/>
                <a:gd name="T7" fmla="*/ 19 h 32"/>
                <a:gd name="T8" fmla="*/ 13 w 27"/>
                <a:gd name="T9" fmla="*/ 23 h 32"/>
                <a:gd name="T10" fmla="*/ 18 w 27"/>
                <a:gd name="T11" fmla="*/ 32 h 32"/>
                <a:gd name="T12" fmla="*/ 27 w 27"/>
                <a:gd name="T13" fmla="*/ 32 h 32"/>
                <a:gd name="T14" fmla="*/ 22 w 27"/>
                <a:gd name="T15" fmla="*/ 23 h 32"/>
                <a:gd name="T16" fmla="*/ 22 w 27"/>
                <a:gd name="T17" fmla="*/ 22 h 32"/>
                <a:gd name="T18" fmla="*/ 15 w 27"/>
                <a:gd name="T19" fmla="*/ 16 h 32"/>
                <a:gd name="T20" fmla="*/ 19 w 27"/>
                <a:gd name="T21" fmla="*/ 10 h 32"/>
                <a:gd name="T22" fmla="*/ 20 w 27"/>
                <a:gd name="T23" fmla="*/ 8 h 32"/>
                <a:gd name="T24" fmla="*/ 21 w 27"/>
                <a:gd name="T25" fmla="*/ 6 h 32"/>
                <a:gd name="T26" fmla="*/ 26 w 27"/>
                <a:gd name="T27" fmla="*/ 6 h 32"/>
                <a:gd name="T28" fmla="*/ 26 w 27"/>
                <a:gd name="T29" fmla="*/ 0 h 32"/>
                <a:gd name="T30" fmla="*/ 22 w 27"/>
                <a:gd name="T31" fmla="*/ 0 h 32"/>
                <a:gd name="T32" fmla="*/ 17 w 27"/>
                <a:gd name="T33" fmla="*/ 1 h 32"/>
                <a:gd name="T34" fmla="*/ 13 w 27"/>
                <a:gd name="T35" fmla="*/ 7 h 32"/>
                <a:gd name="T36" fmla="*/ 11 w 27"/>
                <a:gd name="T37" fmla="*/ 12 h 32"/>
                <a:gd name="T38" fmla="*/ 8 w 27"/>
                <a:gd name="T39" fmla="*/ 13 h 32"/>
                <a:gd name="T40" fmla="*/ 8 w 27"/>
                <a:gd name="T41" fmla="*/ 0 h 32"/>
                <a:gd name="T42" fmla="*/ 0 w 27"/>
                <a:gd name="T43" fmla="*/ 0 h 32"/>
                <a:gd name="T44" fmla="*/ 0 w 27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lnTo>
                    <a:pt x="8" y="32"/>
                  </a:lnTo>
                  <a:lnTo>
                    <a:pt x="8" y="18"/>
                  </a:ln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025"/>
            <p:cNvSpPr>
              <a:spLocks/>
            </p:cNvSpPr>
            <p:nvPr/>
          </p:nvSpPr>
          <p:spPr bwMode="auto">
            <a:xfrm>
              <a:off x="8470900" y="5591175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026"/>
            <p:cNvSpPr>
              <a:spLocks/>
            </p:cNvSpPr>
            <p:nvPr/>
          </p:nvSpPr>
          <p:spPr bwMode="auto">
            <a:xfrm>
              <a:off x="8510588" y="5591175"/>
              <a:ext cx="11113" cy="11113"/>
            </a:xfrm>
            <a:custGeom>
              <a:avLst/>
              <a:gdLst>
                <a:gd name="T0" fmla="*/ 9 w 30"/>
                <a:gd name="T1" fmla="*/ 0 h 32"/>
                <a:gd name="T2" fmla="*/ 0 w 30"/>
                <a:gd name="T3" fmla="*/ 0 h 32"/>
                <a:gd name="T4" fmla="*/ 0 w 30"/>
                <a:gd name="T5" fmla="*/ 32 h 32"/>
                <a:gd name="T6" fmla="*/ 9 w 30"/>
                <a:gd name="T7" fmla="*/ 32 h 32"/>
                <a:gd name="T8" fmla="*/ 9 w 30"/>
                <a:gd name="T9" fmla="*/ 19 h 32"/>
                <a:gd name="T10" fmla="*/ 21 w 30"/>
                <a:gd name="T11" fmla="*/ 19 h 32"/>
                <a:gd name="T12" fmla="*/ 21 w 30"/>
                <a:gd name="T13" fmla="*/ 32 h 32"/>
                <a:gd name="T14" fmla="*/ 30 w 30"/>
                <a:gd name="T15" fmla="*/ 32 h 32"/>
                <a:gd name="T16" fmla="*/ 30 w 30"/>
                <a:gd name="T17" fmla="*/ 0 h 32"/>
                <a:gd name="T18" fmla="*/ 21 w 30"/>
                <a:gd name="T19" fmla="*/ 0 h 32"/>
                <a:gd name="T20" fmla="*/ 21 w 30"/>
                <a:gd name="T21" fmla="*/ 12 h 32"/>
                <a:gd name="T22" fmla="*/ 9 w 30"/>
                <a:gd name="T23" fmla="*/ 12 h 32"/>
                <a:gd name="T24" fmla="*/ 9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027"/>
            <p:cNvSpPr>
              <a:spLocks noEditPoints="1"/>
            </p:cNvSpPr>
            <p:nvPr/>
          </p:nvSpPr>
          <p:spPr bwMode="auto">
            <a:xfrm>
              <a:off x="8523288" y="5591175"/>
              <a:ext cx="11113" cy="11113"/>
            </a:xfrm>
            <a:custGeom>
              <a:avLst/>
              <a:gdLst>
                <a:gd name="T0" fmla="*/ 30 w 31"/>
                <a:gd name="T1" fmla="*/ 10 h 32"/>
                <a:gd name="T2" fmla="*/ 27 w 31"/>
                <a:gd name="T3" fmla="*/ 4 h 32"/>
                <a:gd name="T4" fmla="*/ 22 w 31"/>
                <a:gd name="T5" fmla="*/ 1 h 32"/>
                <a:gd name="T6" fmla="*/ 15 w 31"/>
                <a:gd name="T7" fmla="*/ 0 h 32"/>
                <a:gd name="T8" fmla="*/ 5 w 31"/>
                <a:gd name="T9" fmla="*/ 4 h 32"/>
                <a:gd name="T10" fmla="*/ 0 w 31"/>
                <a:gd name="T11" fmla="*/ 16 h 32"/>
                <a:gd name="T12" fmla="*/ 4 w 31"/>
                <a:gd name="T13" fmla="*/ 27 h 32"/>
                <a:gd name="T14" fmla="*/ 16 w 31"/>
                <a:gd name="T15" fmla="*/ 32 h 32"/>
                <a:gd name="T16" fmla="*/ 21 w 31"/>
                <a:gd name="T17" fmla="*/ 32 h 32"/>
                <a:gd name="T18" fmla="*/ 25 w 31"/>
                <a:gd name="T19" fmla="*/ 30 h 32"/>
                <a:gd name="T20" fmla="*/ 28 w 31"/>
                <a:gd name="T21" fmla="*/ 27 h 32"/>
                <a:gd name="T22" fmla="*/ 30 w 31"/>
                <a:gd name="T23" fmla="*/ 23 h 32"/>
                <a:gd name="T24" fmla="*/ 22 w 31"/>
                <a:gd name="T25" fmla="*/ 22 h 32"/>
                <a:gd name="T26" fmla="*/ 20 w 31"/>
                <a:gd name="T27" fmla="*/ 25 h 32"/>
                <a:gd name="T28" fmla="*/ 16 w 31"/>
                <a:gd name="T29" fmla="*/ 26 h 32"/>
                <a:gd name="T30" fmla="*/ 11 w 31"/>
                <a:gd name="T31" fmla="*/ 24 h 32"/>
                <a:gd name="T32" fmla="*/ 9 w 31"/>
                <a:gd name="T33" fmla="*/ 18 h 32"/>
                <a:gd name="T34" fmla="*/ 31 w 31"/>
                <a:gd name="T35" fmla="*/ 18 h 32"/>
                <a:gd name="T36" fmla="*/ 30 w 31"/>
                <a:gd name="T37" fmla="*/ 10 h 32"/>
                <a:gd name="T38" fmla="*/ 9 w 31"/>
                <a:gd name="T39" fmla="*/ 13 h 32"/>
                <a:gd name="T40" fmla="*/ 9 w 31"/>
                <a:gd name="T41" fmla="*/ 13 h 32"/>
                <a:gd name="T42" fmla="*/ 11 w 31"/>
                <a:gd name="T43" fmla="*/ 8 h 32"/>
                <a:gd name="T44" fmla="*/ 16 w 31"/>
                <a:gd name="T45" fmla="*/ 6 h 32"/>
                <a:gd name="T46" fmla="*/ 20 w 31"/>
                <a:gd name="T47" fmla="*/ 8 h 32"/>
                <a:gd name="T48" fmla="*/ 22 w 31"/>
                <a:gd name="T49" fmla="*/ 13 h 32"/>
                <a:gd name="T50" fmla="*/ 9 w 31"/>
                <a:gd name="T5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0" y="10"/>
                  </a:move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6" y="31"/>
                    <a:pt x="11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028"/>
            <p:cNvSpPr>
              <a:spLocks/>
            </p:cNvSpPr>
            <p:nvPr/>
          </p:nvSpPr>
          <p:spPr bwMode="auto">
            <a:xfrm>
              <a:off x="8537575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8 w 22"/>
                <a:gd name="T3" fmla="*/ 32 h 32"/>
                <a:gd name="T4" fmla="*/ 8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8" y="32"/>
                  </a:ln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029"/>
            <p:cNvSpPr>
              <a:spLocks noEditPoints="1"/>
            </p:cNvSpPr>
            <p:nvPr/>
          </p:nvSpPr>
          <p:spPr bwMode="auto">
            <a:xfrm>
              <a:off x="8545513" y="5591175"/>
              <a:ext cx="11113" cy="11113"/>
            </a:xfrm>
            <a:custGeom>
              <a:avLst/>
              <a:gdLst>
                <a:gd name="T0" fmla="*/ 15 w 31"/>
                <a:gd name="T1" fmla="*/ 0 h 32"/>
                <a:gd name="T2" fmla="*/ 5 w 31"/>
                <a:gd name="T3" fmla="*/ 2 h 32"/>
                <a:gd name="T4" fmla="*/ 1 w 31"/>
                <a:gd name="T5" fmla="*/ 8 h 32"/>
                <a:gd name="T6" fmla="*/ 9 w 31"/>
                <a:gd name="T7" fmla="*/ 10 h 32"/>
                <a:gd name="T8" fmla="*/ 11 w 31"/>
                <a:gd name="T9" fmla="*/ 7 h 32"/>
                <a:gd name="T10" fmla="*/ 14 w 31"/>
                <a:gd name="T11" fmla="*/ 6 h 32"/>
                <a:gd name="T12" fmla="*/ 19 w 31"/>
                <a:gd name="T13" fmla="*/ 7 h 32"/>
                <a:gd name="T14" fmla="*/ 20 w 31"/>
                <a:gd name="T15" fmla="*/ 10 h 32"/>
                <a:gd name="T16" fmla="*/ 20 w 31"/>
                <a:gd name="T17" fmla="*/ 11 h 32"/>
                <a:gd name="T18" fmla="*/ 12 w 31"/>
                <a:gd name="T19" fmla="*/ 13 h 32"/>
                <a:gd name="T20" fmla="*/ 5 w 31"/>
                <a:gd name="T21" fmla="*/ 15 h 32"/>
                <a:gd name="T22" fmla="*/ 1 w 31"/>
                <a:gd name="T23" fmla="*/ 18 h 32"/>
                <a:gd name="T24" fmla="*/ 0 w 31"/>
                <a:gd name="T25" fmla="*/ 23 h 32"/>
                <a:gd name="T26" fmla="*/ 3 w 31"/>
                <a:gd name="T27" fmla="*/ 30 h 32"/>
                <a:gd name="T28" fmla="*/ 11 w 31"/>
                <a:gd name="T29" fmla="*/ 32 h 32"/>
                <a:gd name="T30" fmla="*/ 16 w 31"/>
                <a:gd name="T31" fmla="*/ 31 h 32"/>
                <a:gd name="T32" fmla="*/ 21 w 31"/>
                <a:gd name="T33" fmla="*/ 28 h 32"/>
                <a:gd name="T34" fmla="*/ 21 w 31"/>
                <a:gd name="T35" fmla="*/ 29 h 32"/>
                <a:gd name="T36" fmla="*/ 22 w 31"/>
                <a:gd name="T37" fmla="*/ 32 h 32"/>
                <a:gd name="T38" fmla="*/ 31 w 31"/>
                <a:gd name="T39" fmla="*/ 32 h 32"/>
                <a:gd name="T40" fmla="*/ 29 w 31"/>
                <a:gd name="T41" fmla="*/ 27 h 32"/>
                <a:gd name="T42" fmla="*/ 29 w 31"/>
                <a:gd name="T43" fmla="*/ 21 h 32"/>
                <a:gd name="T44" fmla="*/ 29 w 31"/>
                <a:gd name="T45" fmla="*/ 12 h 32"/>
                <a:gd name="T46" fmla="*/ 28 w 31"/>
                <a:gd name="T47" fmla="*/ 4 h 32"/>
                <a:gd name="T48" fmla="*/ 24 w 31"/>
                <a:gd name="T49" fmla="*/ 1 h 32"/>
                <a:gd name="T50" fmla="*/ 15 w 31"/>
                <a:gd name="T51" fmla="*/ 0 h 32"/>
                <a:gd name="T52" fmla="*/ 13 w 31"/>
                <a:gd name="T53" fmla="*/ 27 h 32"/>
                <a:gd name="T54" fmla="*/ 13 w 31"/>
                <a:gd name="T55" fmla="*/ 27 h 32"/>
                <a:gd name="T56" fmla="*/ 10 w 31"/>
                <a:gd name="T57" fmla="*/ 25 h 32"/>
                <a:gd name="T58" fmla="*/ 9 w 31"/>
                <a:gd name="T59" fmla="*/ 22 h 32"/>
                <a:gd name="T60" fmla="*/ 10 w 31"/>
                <a:gd name="T61" fmla="*/ 19 h 32"/>
                <a:gd name="T62" fmla="*/ 15 w 31"/>
                <a:gd name="T63" fmla="*/ 18 h 32"/>
                <a:gd name="T64" fmla="*/ 20 w 31"/>
                <a:gd name="T65" fmla="*/ 17 h 32"/>
                <a:gd name="T66" fmla="*/ 20 w 31"/>
                <a:gd name="T67" fmla="*/ 18 h 32"/>
                <a:gd name="T68" fmla="*/ 20 w 31"/>
                <a:gd name="T69" fmla="*/ 22 h 32"/>
                <a:gd name="T70" fmla="*/ 18 w 31"/>
                <a:gd name="T71" fmla="*/ 25 h 32"/>
                <a:gd name="T72" fmla="*/ 13 w 31"/>
                <a:gd name="T73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8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7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lose/>
                  <a:moveTo>
                    <a:pt x="13" y="27"/>
                  </a:moveTo>
                  <a:lnTo>
                    <a:pt x="13" y="27"/>
                  </a:ln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030"/>
            <p:cNvSpPr>
              <a:spLocks/>
            </p:cNvSpPr>
            <p:nvPr/>
          </p:nvSpPr>
          <p:spPr bwMode="auto">
            <a:xfrm>
              <a:off x="8558213" y="5591175"/>
              <a:ext cx="9525" cy="11113"/>
            </a:xfrm>
            <a:custGeom>
              <a:avLst/>
              <a:gdLst>
                <a:gd name="T0" fmla="*/ 20 w 30"/>
                <a:gd name="T1" fmla="*/ 7 h 32"/>
                <a:gd name="T2" fmla="*/ 30 w 30"/>
                <a:gd name="T3" fmla="*/ 7 h 32"/>
                <a:gd name="T4" fmla="*/ 30 w 30"/>
                <a:gd name="T5" fmla="*/ 0 h 32"/>
                <a:gd name="T6" fmla="*/ 0 w 30"/>
                <a:gd name="T7" fmla="*/ 0 h 32"/>
                <a:gd name="T8" fmla="*/ 0 w 30"/>
                <a:gd name="T9" fmla="*/ 7 h 32"/>
                <a:gd name="T10" fmla="*/ 11 w 30"/>
                <a:gd name="T11" fmla="*/ 7 h 32"/>
                <a:gd name="T12" fmla="*/ 11 w 30"/>
                <a:gd name="T13" fmla="*/ 32 h 32"/>
                <a:gd name="T14" fmla="*/ 20 w 30"/>
                <a:gd name="T15" fmla="*/ 32 h 32"/>
                <a:gd name="T16" fmla="*/ 20 w 30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7"/>
                  </a:move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031"/>
            <p:cNvSpPr>
              <a:spLocks/>
            </p:cNvSpPr>
            <p:nvPr/>
          </p:nvSpPr>
          <p:spPr bwMode="auto">
            <a:xfrm>
              <a:off x="8570913" y="5591175"/>
              <a:ext cx="9525" cy="11113"/>
            </a:xfrm>
            <a:custGeom>
              <a:avLst/>
              <a:gdLst>
                <a:gd name="T0" fmla="*/ 0 w 30"/>
                <a:gd name="T1" fmla="*/ 32 h 32"/>
                <a:gd name="T2" fmla="*/ 8 w 30"/>
                <a:gd name="T3" fmla="*/ 32 h 32"/>
                <a:gd name="T4" fmla="*/ 22 w 30"/>
                <a:gd name="T5" fmla="*/ 12 h 32"/>
                <a:gd name="T6" fmla="*/ 22 w 30"/>
                <a:gd name="T7" fmla="*/ 32 h 32"/>
                <a:gd name="T8" fmla="*/ 30 w 30"/>
                <a:gd name="T9" fmla="*/ 32 h 32"/>
                <a:gd name="T10" fmla="*/ 30 w 30"/>
                <a:gd name="T11" fmla="*/ 0 h 32"/>
                <a:gd name="T12" fmla="*/ 22 w 30"/>
                <a:gd name="T13" fmla="*/ 0 h 32"/>
                <a:gd name="T14" fmla="*/ 8 w 30"/>
                <a:gd name="T15" fmla="*/ 20 h 32"/>
                <a:gd name="T16" fmla="*/ 8 w 30"/>
                <a:gd name="T17" fmla="*/ 0 h 32"/>
                <a:gd name="T18" fmla="*/ 0 w 30"/>
                <a:gd name="T19" fmla="*/ 0 h 32"/>
                <a:gd name="T20" fmla="*/ 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032"/>
            <p:cNvSpPr>
              <a:spLocks noEditPoints="1"/>
            </p:cNvSpPr>
            <p:nvPr/>
          </p:nvSpPr>
          <p:spPr bwMode="auto">
            <a:xfrm>
              <a:off x="8583613" y="5591175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4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6 h 32"/>
                <a:gd name="T28" fmla="*/ 9 w 32"/>
                <a:gd name="T29" fmla="*/ 6 h 32"/>
                <a:gd name="T30" fmla="*/ 14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2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033"/>
            <p:cNvSpPr>
              <a:spLocks/>
            </p:cNvSpPr>
            <p:nvPr/>
          </p:nvSpPr>
          <p:spPr bwMode="auto">
            <a:xfrm>
              <a:off x="8597900" y="5591175"/>
              <a:ext cx="11113" cy="11113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034"/>
            <p:cNvSpPr>
              <a:spLocks noEditPoints="1"/>
            </p:cNvSpPr>
            <p:nvPr/>
          </p:nvSpPr>
          <p:spPr bwMode="auto">
            <a:xfrm>
              <a:off x="8610600" y="5591175"/>
              <a:ext cx="12700" cy="11113"/>
            </a:xfrm>
            <a:custGeom>
              <a:avLst/>
              <a:gdLst>
                <a:gd name="T0" fmla="*/ 29 w 34"/>
                <a:gd name="T1" fmla="*/ 4 h 32"/>
                <a:gd name="T2" fmla="*/ 17 w 34"/>
                <a:gd name="T3" fmla="*/ 0 h 32"/>
                <a:gd name="T4" fmla="*/ 8 w 34"/>
                <a:gd name="T5" fmla="*/ 2 h 32"/>
                <a:gd name="T6" fmla="*/ 2 w 34"/>
                <a:gd name="T7" fmla="*/ 8 h 32"/>
                <a:gd name="T8" fmla="*/ 0 w 34"/>
                <a:gd name="T9" fmla="*/ 16 h 32"/>
                <a:gd name="T10" fmla="*/ 2 w 34"/>
                <a:gd name="T11" fmla="*/ 25 h 32"/>
                <a:gd name="T12" fmla="*/ 8 w 34"/>
                <a:gd name="T13" fmla="*/ 31 h 32"/>
                <a:gd name="T14" fmla="*/ 17 w 34"/>
                <a:gd name="T15" fmla="*/ 32 h 32"/>
                <a:gd name="T16" fmla="*/ 29 w 34"/>
                <a:gd name="T17" fmla="*/ 28 h 32"/>
                <a:gd name="T18" fmla="*/ 34 w 34"/>
                <a:gd name="T19" fmla="*/ 16 h 32"/>
                <a:gd name="T20" fmla="*/ 29 w 34"/>
                <a:gd name="T21" fmla="*/ 4 h 32"/>
                <a:gd name="T22" fmla="*/ 24 w 34"/>
                <a:gd name="T23" fmla="*/ 20 h 32"/>
                <a:gd name="T24" fmla="*/ 24 w 34"/>
                <a:gd name="T25" fmla="*/ 20 h 32"/>
                <a:gd name="T26" fmla="*/ 22 w 34"/>
                <a:gd name="T27" fmla="*/ 23 h 32"/>
                <a:gd name="T28" fmla="*/ 20 w 34"/>
                <a:gd name="T29" fmla="*/ 25 h 32"/>
                <a:gd name="T30" fmla="*/ 17 w 34"/>
                <a:gd name="T31" fmla="*/ 26 h 32"/>
                <a:gd name="T32" fmla="*/ 11 w 34"/>
                <a:gd name="T33" fmla="*/ 23 h 32"/>
                <a:gd name="T34" fmla="*/ 9 w 34"/>
                <a:gd name="T35" fmla="*/ 20 h 32"/>
                <a:gd name="T36" fmla="*/ 9 w 34"/>
                <a:gd name="T37" fmla="*/ 16 h 32"/>
                <a:gd name="T38" fmla="*/ 9 w 34"/>
                <a:gd name="T39" fmla="*/ 12 h 32"/>
                <a:gd name="T40" fmla="*/ 11 w 34"/>
                <a:gd name="T41" fmla="*/ 9 h 32"/>
                <a:gd name="T42" fmla="*/ 17 w 34"/>
                <a:gd name="T43" fmla="*/ 6 h 32"/>
                <a:gd name="T44" fmla="*/ 20 w 34"/>
                <a:gd name="T45" fmla="*/ 7 h 32"/>
                <a:gd name="T46" fmla="*/ 22 w 34"/>
                <a:gd name="T47" fmla="*/ 9 h 32"/>
                <a:gd name="T48" fmla="*/ 24 w 34"/>
                <a:gd name="T49" fmla="*/ 12 h 32"/>
                <a:gd name="T50" fmla="*/ 25 w 34"/>
                <a:gd name="T51" fmla="*/ 16 h 32"/>
                <a:gd name="T52" fmla="*/ 24 w 34"/>
                <a:gd name="T5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cubicBezTo>
                    <a:pt x="24" y="21"/>
                    <a:pt x="23" y="22"/>
                    <a:pt x="22" y="23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10" y="21"/>
                    <a:pt x="9" y="20"/>
                  </a:cubicBezTo>
                  <a:cubicBezTo>
                    <a:pt x="9" y="19"/>
                    <a:pt x="9" y="18"/>
                    <a:pt x="9" y="16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035"/>
            <p:cNvSpPr>
              <a:spLocks/>
            </p:cNvSpPr>
            <p:nvPr/>
          </p:nvSpPr>
          <p:spPr bwMode="auto">
            <a:xfrm>
              <a:off x="8624888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036"/>
            <p:cNvSpPr>
              <a:spLocks noEditPoints="1"/>
            </p:cNvSpPr>
            <p:nvPr/>
          </p:nvSpPr>
          <p:spPr bwMode="auto">
            <a:xfrm>
              <a:off x="8634413" y="5591175"/>
              <a:ext cx="12700" cy="11113"/>
            </a:xfrm>
            <a:custGeom>
              <a:avLst/>
              <a:gdLst>
                <a:gd name="T0" fmla="*/ 2 w 34"/>
                <a:gd name="T1" fmla="*/ 25 h 32"/>
                <a:gd name="T2" fmla="*/ 8 w 34"/>
                <a:gd name="T3" fmla="*/ 31 h 32"/>
                <a:gd name="T4" fmla="*/ 17 w 34"/>
                <a:gd name="T5" fmla="*/ 32 h 32"/>
                <a:gd name="T6" fmla="*/ 29 w 34"/>
                <a:gd name="T7" fmla="*/ 28 h 32"/>
                <a:gd name="T8" fmla="*/ 34 w 34"/>
                <a:gd name="T9" fmla="*/ 16 h 32"/>
                <a:gd name="T10" fmla="*/ 32 w 34"/>
                <a:gd name="T11" fmla="*/ 9 h 32"/>
                <a:gd name="T12" fmla="*/ 29 w 34"/>
                <a:gd name="T13" fmla="*/ 4 h 32"/>
                <a:gd name="T14" fmla="*/ 23 w 34"/>
                <a:gd name="T15" fmla="*/ 1 h 32"/>
                <a:gd name="T16" fmla="*/ 17 w 34"/>
                <a:gd name="T17" fmla="*/ 0 h 32"/>
                <a:gd name="T18" fmla="*/ 8 w 34"/>
                <a:gd name="T19" fmla="*/ 2 h 32"/>
                <a:gd name="T20" fmla="*/ 2 w 34"/>
                <a:gd name="T21" fmla="*/ 8 h 32"/>
                <a:gd name="T22" fmla="*/ 0 w 34"/>
                <a:gd name="T23" fmla="*/ 16 h 32"/>
                <a:gd name="T24" fmla="*/ 2 w 34"/>
                <a:gd name="T25" fmla="*/ 25 h 32"/>
                <a:gd name="T26" fmla="*/ 11 w 34"/>
                <a:gd name="T27" fmla="*/ 9 h 32"/>
                <a:gd name="T28" fmla="*/ 11 w 34"/>
                <a:gd name="T29" fmla="*/ 9 h 32"/>
                <a:gd name="T30" fmla="*/ 17 w 34"/>
                <a:gd name="T31" fmla="*/ 6 h 32"/>
                <a:gd name="T32" fmla="*/ 22 w 34"/>
                <a:gd name="T33" fmla="*/ 9 h 32"/>
                <a:gd name="T34" fmla="*/ 25 w 34"/>
                <a:gd name="T35" fmla="*/ 16 h 32"/>
                <a:gd name="T36" fmla="*/ 22 w 34"/>
                <a:gd name="T37" fmla="*/ 23 h 32"/>
                <a:gd name="T38" fmla="*/ 17 w 34"/>
                <a:gd name="T39" fmla="*/ 26 h 32"/>
                <a:gd name="T40" fmla="*/ 11 w 34"/>
                <a:gd name="T41" fmla="*/ 23 h 32"/>
                <a:gd name="T42" fmla="*/ 9 w 34"/>
                <a:gd name="T43" fmla="*/ 16 h 32"/>
                <a:gd name="T44" fmla="*/ 11 w 34"/>
                <a:gd name="T45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2">
                  <a:moveTo>
                    <a:pt x="2" y="25"/>
                  </a:move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4"/>
                    <a:pt x="33" y="11"/>
                    <a:pt x="32" y="9"/>
                  </a:cubicBezTo>
                  <a:cubicBezTo>
                    <a:pt x="32" y="7"/>
                    <a:pt x="30" y="6"/>
                    <a:pt x="29" y="4"/>
                  </a:cubicBezTo>
                  <a:cubicBezTo>
                    <a:pt x="27" y="3"/>
                    <a:pt x="25" y="1"/>
                    <a:pt x="23" y="1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3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4" y="6"/>
                    <a:pt x="17" y="6"/>
                  </a:cubicBez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2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9" y="13"/>
                    <a:pt x="9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1037"/>
            <p:cNvSpPr>
              <a:spLocks noEditPoints="1"/>
            </p:cNvSpPr>
            <p:nvPr/>
          </p:nvSpPr>
          <p:spPr bwMode="auto">
            <a:xfrm>
              <a:off x="8447088" y="5616575"/>
              <a:ext cx="12700" cy="12700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9 w 32"/>
                <a:gd name="T13" fmla="*/ 29 h 32"/>
                <a:gd name="T14" fmla="*/ 32 w 32"/>
                <a:gd name="T15" fmla="*/ 23 h 32"/>
                <a:gd name="T16" fmla="*/ 30 w 32"/>
                <a:gd name="T17" fmla="*/ 19 h 32"/>
                <a:gd name="T18" fmla="*/ 25 w 32"/>
                <a:gd name="T19" fmla="*/ 16 h 32"/>
                <a:gd name="T20" fmla="*/ 29 w 32"/>
                <a:gd name="T21" fmla="*/ 13 h 32"/>
                <a:gd name="T22" fmla="*/ 31 w 32"/>
                <a:gd name="T23" fmla="*/ 8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20 w 32"/>
                <a:gd name="T31" fmla="*/ 6 h 32"/>
                <a:gd name="T32" fmla="*/ 22 w 32"/>
                <a:gd name="T33" fmla="*/ 9 h 32"/>
                <a:gd name="T34" fmla="*/ 20 w 32"/>
                <a:gd name="T35" fmla="*/ 12 h 32"/>
                <a:gd name="T36" fmla="*/ 14 w 32"/>
                <a:gd name="T37" fmla="*/ 13 h 32"/>
                <a:gd name="T38" fmla="*/ 9 w 32"/>
                <a:gd name="T39" fmla="*/ 13 h 32"/>
                <a:gd name="T40" fmla="*/ 9 w 32"/>
                <a:gd name="T41" fmla="*/ 6 h 32"/>
                <a:gd name="T42" fmla="*/ 21 w 32"/>
                <a:gd name="T43" fmla="*/ 26 h 32"/>
                <a:gd name="T44" fmla="*/ 21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2" y="7"/>
                    <a:pt x="22" y="8"/>
                    <a:pt x="22" y="9"/>
                  </a:cubicBezTo>
                  <a:cubicBezTo>
                    <a:pt x="22" y="11"/>
                    <a:pt x="22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21" y="26"/>
                  </a:moveTo>
                  <a:lnTo>
                    <a:pt x="21" y="26"/>
                  </a:ln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038"/>
            <p:cNvSpPr>
              <a:spLocks noEditPoints="1"/>
            </p:cNvSpPr>
            <p:nvPr/>
          </p:nvSpPr>
          <p:spPr bwMode="auto">
            <a:xfrm>
              <a:off x="8461375" y="5616575"/>
              <a:ext cx="11113" cy="12700"/>
            </a:xfrm>
            <a:custGeom>
              <a:avLst/>
              <a:gdLst>
                <a:gd name="T0" fmla="*/ 17 w 34"/>
                <a:gd name="T1" fmla="*/ 0 h 33"/>
                <a:gd name="T2" fmla="*/ 8 w 34"/>
                <a:gd name="T3" fmla="*/ 3 h 33"/>
                <a:gd name="T4" fmla="*/ 2 w 34"/>
                <a:gd name="T5" fmla="*/ 8 h 33"/>
                <a:gd name="T6" fmla="*/ 0 w 34"/>
                <a:gd name="T7" fmla="*/ 17 h 33"/>
                <a:gd name="T8" fmla="*/ 2 w 34"/>
                <a:gd name="T9" fmla="*/ 26 h 33"/>
                <a:gd name="T10" fmla="*/ 8 w 34"/>
                <a:gd name="T11" fmla="*/ 31 h 33"/>
                <a:gd name="T12" fmla="*/ 17 w 34"/>
                <a:gd name="T13" fmla="*/ 33 h 33"/>
                <a:gd name="T14" fmla="*/ 29 w 34"/>
                <a:gd name="T15" fmla="*/ 29 h 33"/>
                <a:gd name="T16" fmla="*/ 34 w 34"/>
                <a:gd name="T17" fmla="*/ 17 h 33"/>
                <a:gd name="T18" fmla="*/ 29 w 34"/>
                <a:gd name="T19" fmla="*/ 5 h 33"/>
                <a:gd name="T20" fmla="*/ 17 w 34"/>
                <a:gd name="T21" fmla="*/ 0 h 33"/>
                <a:gd name="T22" fmla="*/ 23 w 34"/>
                <a:gd name="T23" fmla="*/ 24 h 33"/>
                <a:gd name="T24" fmla="*/ 23 w 34"/>
                <a:gd name="T25" fmla="*/ 24 h 33"/>
                <a:gd name="T26" fmla="*/ 17 w 34"/>
                <a:gd name="T27" fmla="*/ 27 h 33"/>
                <a:gd name="T28" fmla="*/ 11 w 34"/>
                <a:gd name="T29" fmla="*/ 24 h 33"/>
                <a:gd name="T30" fmla="*/ 9 w 34"/>
                <a:gd name="T31" fmla="*/ 17 h 33"/>
                <a:gd name="T32" fmla="*/ 11 w 34"/>
                <a:gd name="T33" fmla="*/ 10 h 33"/>
                <a:gd name="T34" fmla="*/ 17 w 34"/>
                <a:gd name="T35" fmla="*/ 7 h 33"/>
                <a:gd name="T36" fmla="*/ 23 w 34"/>
                <a:gd name="T37" fmla="*/ 10 h 33"/>
                <a:gd name="T38" fmla="*/ 25 w 34"/>
                <a:gd name="T39" fmla="*/ 17 h 33"/>
                <a:gd name="T40" fmla="*/ 23 w 34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039"/>
            <p:cNvSpPr>
              <a:spLocks/>
            </p:cNvSpPr>
            <p:nvPr/>
          </p:nvSpPr>
          <p:spPr bwMode="auto">
            <a:xfrm>
              <a:off x="8474075" y="5616575"/>
              <a:ext cx="9525" cy="12700"/>
            </a:xfrm>
            <a:custGeom>
              <a:avLst/>
              <a:gdLst>
                <a:gd name="T0" fmla="*/ 14 w 28"/>
                <a:gd name="T1" fmla="*/ 28 h 33"/>
                <a:gd name="T2" fmla="*/ 8 w 28"/>
                <a:gd name="T3" fmla="*/ 23 h 33"/>
                <a:gd name="T4" fmla="*/ 0 w 28"/>
                <a:gd name="T5" fmla="*/ 25 h 33"/>
                <a:gd name="T6" fmla="*/ 14 w 28"/>
                <a:gd name="T7" fmla="*/ 33 h 33"/>
                <a:gd name="T8" fmla="*/ 25 w 28"/>
                <a:gd name="T9" fmla="*/ 31 h 33"/>
                <a:gd name="T10" fmla="*/ 28 w 28"/>
                <a:gd name="T11" fmla="*/ 24 h 33"/>
                <a:gd name="T12" fmla="*/ 26 w 28"/>
                <a:gd name="T13" fmla="*/ 20 h 33"/>
                <a:gd name="T14" fmla="*/ 21 w 28"/>
                <a:gd name="T15" fmla="*/ 17 h 33"/>
                <a:gd name="T16" fmla="*/ 25 w 28"/>
                <a:gd name="T17" fmla="*/ 14 h 33"/>
                <a:gd name="T18" fmla="*/ 27 w 28"/>
                <a:gd name="T19" fmla="*/ 10 h 33"/>
                <a:gd name="T20" fmla="*/ 23 w 28"/>
                <a:gd name="T21" fmla="*/ 3 h 33"/>
                <a:gd name="T22" fmla="*/ 14 w 28"/>
                <a:gd name="T23" fmla="*/ 0 h 33"/>
                <a:gd name="T24" fmla="*/ 6 w 28"/>
                <a:gd name="T25" fmla="*/ 3 h 33"/>
                <a:gd name="T26" fmla="*/ 3 w 28"/>
                <a:gd name="T27" fmla="*/ 5 h 33"/>
                <a:gd name="T28" fmla="*/ 1 w 28"/>
                <a:gd name="T29" fmla="*/ 9 h 33"/>
                <a:gd name="T30" fmla="*/ 9 w 28"/>
                <a:gd name="T31" fmla="*/ 10 h 33"/>
                <a:gd name="T32" fmla="*/ 11 w 28"/>
                <a:gd name="T33" fmla="*/ 7 h 33"/>
                <a:gd name="T34" fmla="*/ 14 w 28"/>
                <a:gd name="T35" fmla="*/ 6 h 33"/>
                <a:gd name="T36" fmla="*/ 18 w 28"/>
                <a:gd name="T37" fmla="*/ 7 h 33"/>
                <a:gd name="T38" fmla="*/ 19 w 28"/>
                <a:gd name="T39" fmla="*/ 10 h 33"/>
                <a:gd name="T40" fmla="*/ 18 w 28"/>
                <a:gd name="T41" fmla="*/ 13 h 33"/>
                <a:gd name="T42" fmla="*/ 16 w 28"/>
                <a:gd name="T43" fmla="*/ 14 h 33"/>
                <a:gd name="T44" fmla="*/ 13 w 28"/>
                <a:gd name="T45" fmla="*/ 14 h 33"/>
                <a:gd name="T46" fmla="*/ 13 w 28"/>
                <a:gd name="T47" fmla="*/ 20 h 33"/>
                <a:gd name="T48" fmla="*/ 14 w 28"/>
                <a:gd name="T49" fmla="*/ 20 h 33"/>
                <a:gd name="T50" fmla="*/ 18 w 28"/>
                <a:gd name="T51" fmla="*/ 21 h 33"/>
                <a:gd name="T52" fmla="*/ 20 w 28"/>
                <a:gd name="T53" fmla="*/ 24 h 33"/>
                <a:gd name="T54" fmla="*/ 18 w 28"/>
                <a:gd name="T55" fmla="*/ 27 h 33"/>
                <a:gd name="T56" fmla="*/ 14 w 28"/>
                <a:gd name="T5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3">
                  <a:moveTo>
                    <a:pt x="14" y="28"/>
                  </a:moveTo>
                  <a:cubicBezTo>
                    <a:pt x="11" y="28"/>
                    <a:pt x="9" y="26"/>
                    <a:pt x="8" y="23"/>
                  </a:cubicBezTo>
                  <a:lnTo>
                    <a:pt x="0" y="25"/>
                  </a:lnTo>
                  <a:cubicBezTo>
                    <a:pt x="2" y="31"/>
                    <a:pt x="6" y="33"/>
                    <a:pt x="14" y="33"/>
                  </a:cubicBezTo>
                  <a:cubicBezTo>
                    <a:pt x="19" y="33"/>
                    <a:pt x="22" y="33"/>
                    <a:pt x="25" y="31"/>
                  </a:cubicBezTo>
                  <a:cubicBezTo>
                    <a:pt x="27" y="29"/>
                    <a:pt x="28" y="27"/>
                    <a:pt x="28" y="24"/>
                  </a:cubicBezTo>
                  <a:cubicBezTo>
                    <a:pt x="28" y="23"/>
                    <a:pt x="28" y="21"/>
                    <a:pt x="26" y="20"/>
                  </a:cubicBezTo>
                  <a:cubicBezTo>
                    <a:pt x="25" y="18"/>
                    <a:pt x="23" y="17"/>
                    <a:pt x="21" y="17"/>
                  </a:cubicBezTo>
                  <a:cubicBezTo>
                    <a:pt x="23" y="16"/>
                    <a:pt x="24" y="15"/>
                    <a:pt x="25" y="14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7" y="7"/>
                    <a:pt x="26" y="5"/>
                    <a:pt x="23" y="3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2" y="7"/>
                    <a:pt x="1" y="9"/>
                  </a:cubicBezTo>
                  <a:lnTo>
                    <a:pt x="9" y="10"/>
                  </a:lnTo>
                  <a:cubicBezTo>
                    <a:pt x="9" y="9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6" y="6"/>
                    <a:pt x="17" y="7"/>
                    <a:pt x="18" y="7"/>
                  </a:cubicBezTo>
                  <a:cubicBezTo>
                    <a:pt x="18" y="8"/>
                    <a:pt x="19" y="9"/>
                    <a:pt x="19" y="10"/>
                  </a:cubicBezTo>
                  <a:cubicBezTo>
                    <a:pt x="19" y="11"/>
                    <a:pt x="18" y="12"/>
                    <a:pt x="18" y="13"/>
                  </a:cubicBezTo>
                  <a:cubicBezTo>
                    <a:pt x="17" y="13"/>
                    <a:pt x="16" y="14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lnTo>
                    <a:pt x="13" y="20"/>
                  </a:lnTo>
                  <a:lnTo>
                    <a:pt x="14" y="20"/>
                  </a:lnTo>
                  <a:cubicBezTo>
                    <a:pt x="16" y="20"/>
                    <a:pt x="17" y="20"/>
                    <a:pt x="18" y="21"/>
                  </a:cubicBezTo>
                  <a:cubicBezTo>
                    <a:pt x="19" y="22"/>
                    <a:pt x="20" y="23"/>
                    <a:pt x="20" y="24"/>
                  </a:cubicBezTo>
                  <a:cubicBezTo>
                    <a:pt x="20" y="25"/>
                    <a:pt x="19" y="26"/>
                    <a:pt x="18" y="27"/>
                  </a:cubicBezTo>
                  <a:cubicBezTo>
                    <a:pt x="17" y="27"/>
                    <a:pt x="1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040"/>
            <p:cNvSpPr>
              <a:spLocks noEditPoints="1"/>
            </p:cNvSpPr>
            <p:nvPr/>
          </p:nvSpPr>
          <p:spPr bwMode="auto">
            <a:xfrm>
              <a:off x="8485188" y="5616575"/>
              <a:ext cx="12700" cy="15875"/>
            </a:xfrm>
            <a:custGeom>
              <a:avLst/>
              <a:gdLst>
                <a:gd name="T0" fmla="*/ 9 w 39"/>
                <a:gd name="T1" fmla="*/ 0 h 40"/>
                <a:gd name="T2" fmla="*/ 8 w 39"/>
                <a:gd name="T3" fmla="*/ 17 h 40"/>
                <a:gd name="T4" fmla="*/ 4 w 39"/>
                <a:gd name="T5" fmla="*/ 25 h 40"/>
                <a:gd name="T6" fmla="*/ 0 w 39"/>
                <a:gd name="T7" fmla="*/ 25 h 40"/>
                <a:gd name="T8" fmla="*/ 0 w 39"/>
                <a:gd name="T9" fmla="*/ 40 h 40"/>
                <a:gd name="T10" fmla="*/ 7 w 39"/>
                <a:gd name="T11" fmla="*/ 40 h 40"/>
                <a:gd name="T12" fmla="*/ 7 w 39"/>
                <a:gd name="T13" fmla="*/ 32 h 40"/>
                <a:gd name="T14" fmla="*/ 32 w 39"/>
                <a:gd name="T15" fmla="*/ 32 h 40"/>
                <a:gd name="T16" fmla="*/ 32 w 39"/>
                <a:gd name="T17" fmla="*/ 40 h 40"/>
                <a:gd name="T18" fmla="*/ 39 w 39"/>
                <a:gd name="T19" fmla="*/ 40 h 40"/>
                <a:gd name="T20" fmla="*/ 39 w 39"/>
                <a:gd name="T21" fmla="*/ 25 h 40"/>
                <a:gd name="T22" fmla="*/ 36 w 39"/>
                <a:gd name="T23" fmla="*/ 25 h 40"/>
                <a:gd name="T24" fmla="*/ 36 w 39"/>
                <a:gd name="T25" fmla="*/ 0 h 40"/>
                <a:gd name="T26" fmla="*/ 9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7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9" y="0"/>
                  </a:moveTo>
                  <a:cubicBezTo>
                    <a:pt x="9" y="8"/>
                    <a:pt x="9" y="14"/>
                    <a:pt x="8" y="17"/>
                  </a:cubicBezTo>
                  <a:cubicBezTo>
                    <a:pt x="7" y="21"/>
                    <a:pt x="5" y="23"/>
                    <a:pt x="4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6" y="0"/>
                  </a:lnTo>
                  <a:lnTo>
                    <a:pt x="9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5" y="22"/>
                    <a:pt x="16" y="16"/>
                    <a:pt x="17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041"/>
            <p:cNvSpPr>
              <a:spLocks noEditPoints="1"/>
            </p:cNvSpPr>
            <p:nvPr/>
          </p:nvSpPr>
          <p:spPr bwMode="auto">
            <a:xfrm>
              <a:off x="8499475" y="5616575"/>
              <a:ext cx="11113" cy="12700"/>
            </a:xfrm>
            <a:custGeom>
              <a:avLst/>
              <a:gdLst>
                <a:gd name="T0" fmla="*/ 26 w 30"/>
                <a:gd name="T1" fmla="*/ 5 h 33"/>
                <a:gd name="T2" fmla="*/ 15 w 30"/>
                <a:gd name="T3" fmla="*/ 0 h 33"/>
                <a:gd name="T4" fmla="*/ 4 w 30"/>
                <a:gd name="T5" fmla="*/ 5 h 33"/>
                <a:gd name="T6" fmla="*/ 0 w 30"/>
                <a:gd name="T7" fmla="*/ 17 h 33"/>
                <a:gd name="T8" fmla="*/ 3 w 30"/>
                <a:gd name="T9" fmla="*/ 28 h 33"/>
                <a:gd name="T10" fmla="*/ 15 w 30"/>
                <a:gd name="T11" fmla="*/ 33 h 33"/>
                <a:gd name="T12" fmla="*/ 24 w 30"/>
                <a:gd name="T13" fmla="*/ 31 h 33"/>
                <a:gd name="T14" fmla="*/ 30 w 30"/>
                <a:gd name="T15" fmla="*/ 24 h 33"/>
                <a:gd name="T16" fmla="*/ 21 w 30"/>
                <a:gd name="T17" fmla="*/ 23 h 33"/>
                <a:gd name="T18" fmla="*/ 19 w 30"/>
                <a:gd name="T19" fmla="*/ 26 h 33"/>
                <a:gd name="T20" fmla="*/ 16 w 30"/>
                <a:gd name="T21" fmla="*/ 27 h 33"/>
                <a:gd name="T22" fmla="*/ 13 w 30"/>
                <a:gd name="T23" fmla="*/ 27 h 33"/>
                <a:gd name="T24" fmla="*/ 11 w 30"/>
                <a:gd name="T25" fmla="*/ 25 h 33"/>
                <a:gd name="T26" fmla="*/ 8 w 30"/>
                <a:gd name="T27" fmla="*/ 19 h 33"/>
                <a:gd name="T28" fmla="*/ 30 w 30"/>
                <a:gd name="T29" fmla="*/ 19 h 33"/>
                <a:gd name="T30" fmla="*/ 26 w 30"/>
                <a:gd name="T31" fmla="*/ 5 h 33"/>
                <a:gd name="T32" fmla="*/ 9 w 30"/>
                <a:gd name="T33" fmla="*/ 14 h 33"/>
                <a:gd name="T34" fmla="*/ 9 w 30"/>
                <a:gd name="T35" fmla="*/ 14 h 33"/>
                <a:gd name="T36" fmla="*/ 10 w 30"/>
                <a:gd name="T37" fmla="*/ 9 h 33"/>
                <a:gd name="T38" fmla="*/ 15 w 30"/>
                <a:gd name="T39" fmla="*/ 7 h 33"/>
                <a:gd name="T40" fmla="*/ 20 w 30"/>
                <a:gd name="T41" fmla="*/ 9 h 33"/>
                <a:gd name="T42" fmla="*/ 22 w 30"/>
                <a:gd name="T43" fmla="*/ 14 h 33"/>
                <a:gd name="T44" fmla="*/ 9 w 30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3">
                  <a:moveTo>
                    <a:pt x="26" y="5"/>
                  </a:moveTo>
                  <a:cubicBezTo>
                    <a:pt x="23" y="2"/>
                    <a:pt x="19" y="0"/>
                    <a:pt x="15" y="0"/>
                  </a:cubicBezTo>
                  <a:cubicBezTo>
                    <a:pt x="10" y="0"/>
                    <a:pt x="7" y="2"/>
                    <a:pt x="4" y="5"/>
                  </a:cubicBezTo>
                  <a:cubicBezTo>
                    <a:pt x="1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5" y="33"/>
                  </a:cubicBezTo>
                  <a:cubicBezTo>
                    <a:pt x="19" y="33"/>
                    <a:pt x="22" y="33"/>
                    <a:pt x="24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1" y="23"/>
                  </a:ln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9" y="24"/>
                    <a:pt x="9" y="22"/>
                    <a:pt x="8" y="19"/>
                  </a:cubicBezTo>
                  <a:lnTo>
                    <a:pt x="30" y="19"/>
                  </a:lnTo>
                  <a:cubicBezTo>
                    <a:pt x="30" y="13"/>
                    <a:pt x="29" y="8"/>
                    <a:pt x="26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9" y="10"/>
                    <a:pt x="10" y="9"/>
                  </a:cubicBezTo>
                  <a:cubicBezTo>
                    <a:pt x="12" y="8"/>
                    <a:pt x="13" y="7"/>
                    <a:pt x="15" y="7"/>
                  </a:cubicBezTo>
                  <a:cubicBezTo>
                    <a:pt x="17" y="7"/>
                    <a:pt x="18" y="8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042"/>
            <p:cNvSpPr>
              <a:spLocks/>
            </p:cNvSpPr>
            <p:nvPr/>
          </p:nvSpPr>
          <p:spPr bwMode="auto">
            <a:xfrm>
              <a:off x="8513763" y="5616575"/>
              <a:ext cx="9525" cy="12700"/>
            </a:xfrm>
            <a:custGeom>
              <a:avLst/>
              <a:gdLst>
                <a:gd name="T0" fmla="*/ 30 w 30"/>
                <a:gd name="T1" fmla="*/ 0 h 32"/>
                <a:gd name="T2" fmla="*/ 22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2 w 30"/>
                <a:gd name="T15" fmla="*/ 12 h 32"/>
                <a:gd name="T16" fmla="*/ 22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043"/>
            <p:cNvSpPr>
              <a:spLocks/>
            </p:cNvSpPr>
            <p:nvPr/>
          </p:nvSpPr>
          <p:spPr bwMode="auto">
            <a:xfrm>
              <a:off x="8526463" y="5616575"/>
              <a:ext cx="11113" cy="12700"/>
            </a:xfrm>
            <a:custGeom>
              <a:avLst/>
              <a:gdLst>
                <a:gd name="T0" fmla="*/ 31 w 31"/>
                <a:gd name="T1" fmla="*/ 22 h 33"/>
                <a:gd name="T2" fmla="*/ 22 w 31"/>
                <a:gd name="T3" fmla="*/ 21 h 33"/>
                <a:gd name="T4" fmla="*/ 20 w 31"/>
                <a:gd name="T5" fmla="*/ 25 h 33"/>
                <a:gd name="T6" fmla="*/ 16 w 31"/>
                <a:gd name="T7" fmla="*/ 27 h 33"/>
                <a:gd name="T8" fmla="*/ 13 w 31"/>
                <a:gd name="T9" fmla="*/ 26 h 33"/>
                <a:gd name="T10" fmla="*/ 11 w 31"/>
                <a:gd name="T11" fmla="*/ 24 h 33"/>
                <a:gd name="T12" fmla="*/ 9 w 31"/>
                <a:gd name="T13" fmla="*/ 16 h 33"/>
                <a:gd name="T14" fmla="*/ 11 w 31"/>
                <a:gd name="T15" fmla="*/ 9 h 33"/>
                <a:gd name="T16" fmla="*/ 16 w 31"/>
                <a:gd name="T17" fmla="*/ 7 h 33"/>
                <a:gd name="T18" fmla="*/ 20 w 31"/>
                <a:gd name="T19" fmla="*/ 8 h 33"/>
                <a:gd name="T20" fmla="*/ 22 w 31"/>
                <a:gd name="T21" fmla="*/ 12 h 33"/>
                <a:gd name="T22" fmla="*/ 31 w 31"/>
                <a:gd name="T23" fmla="*/ 11 h 33"/>
                <a:gd name="T24" fmla="*/ 25 w 31"/>
                <a:gd name="T25" fmla="*/ 3 h 33"/>
                <a:gd name="T26" fmla="*/ 16 w 31"/>
                <a:gd name="T27" fmla="*/ 0 h 33"/>
                <a:gd name="T28" fmla="*/ 4 w 31"/>
                <a:gd name="T29" fmla="*/ 5 h 33"/>
                <a:gd name="T30" fmla="*/ 0 w 31"/>
                <a:gd name="T31" fmla="*/ 17 h 33"/>
                <a:gd name="T32" fmla="*/ 4 w 31"/>
                <a:gd name="T33" fmla="*/ 29 h 33"/>
                <a:gd name="T34" fmla="*/ 9 w 31"/>
                <a:gd name="T35" fmla="*/ 32 h 33"/>
                <a:gd name="T36" fmla="*/ 16 w 31"/>
                <a:gd name="T37" fmla="*/ 33 h 33"/>
                <a:gd name="T38" fmla="*/ 26 w 31"/>
                <a:gd name="T39" fmla="*/ 31 h 33"/>
                <a:gd name="T40" fmla="*/ 31 w 31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lnTo>
                    <a:pt x="22" y="21"/>
                  </a:lnTo>
                  <a:cubicBezTo>
                    <a:pt x="22" y="23"/>
                    <a:pt x="21" y="24"/>
                    <a:pt x="20" y="25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5" y="27"/>
                    <a:pt x="14" y="26"/>
                    <a:pt x="13" y="26"/>
                  </a:cubicBezTo>
                  <a:cubicBezTo>
                    <a:pt x="12" y="26"/>
                    <a:pt x="12" y="25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9"/>
                    <a:pt x="22" y="10"/>
                    <a:pt x="22" y="12"/>
                  </a:cubicBezTo>
                  <a:lnTo>
                    <a:pt x="31" y="11"/>
                  </a:ln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6"/>
                    <a:pt x="4" y="29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0" y="33"/>
                    <a:pt x="23" y="32"/>
                    <a:pt x="26" y="31"/>
                  </a:cubicBezTo>
                  <a:cubicBezTo>
                    <a:pt x="28" y="29"/>
                    <a:pt x="30" y="26"/>
                    <a:pt x="3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044"/>
            <p:cNvSpPr>
              <a:spLocks/>
            </p:cNvSpPr>
            <p:nvPr/>
          </p:nvSpPr>
          <p:spPr bwMode="auto">
            <a:xfrm>
              <a:off x="8539163" y="5616575"/>
              <a:ext cx="9525" cy="12700"/>
            </a:xfrm>
            <a:custGeom>
              <a:avLst/>
              <a:gdLst>
                <a:gd name="T0" fmla="*/ 19 w 30"/>
                <a:gd name="T1" fmla="*/ 32 h 32"/>
                <a:gd name="T2" fmla="*/ 19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19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19" y="32"/>
                  </a:moveTo>
                  <a:lnTo>
                    <a:pt x="19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045"/>
            <p:cNvSpPr>
              <a:spLocks noEditPoints="1"/>
            </p:cNvSpPr>
            <p:nvPr/>
          </p:nvSpPr>
          <p:spPr bwMode="auto">
            <a:xfrm>
              <a:off x="8550275" y="5616575"/>
              <a:ext cx="12700" cy="12700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6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046"/>
            <p:cNvSpPr>
              <a:spLocks/>
            </p:cNvSpPr>
            <p:nvPr/>
          </p:nvSpPr>
          <p:spPr bwMode="auto">
            <a:xfrm>
              <a:off x="8564563" y="5616575"/>
              <a:ext cx="11113" cy="12700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8 w 30"/>
                <a:gd name="T9" fmla="*/ 20 h 32"/>
                <a:gd name="T10" fmla="*/ 8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8 w 30"/>
                <a:gd name="T17" fmla="*/ 32 h 32"/>
                <a:gd name="T18" fmla="*/ 21 w 30"/>
                <a:gd name="T19" fmla="*/ 12 h 32"/>
                <a:gd name="T20" fmla="*/ 21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047"/>
            <p:cNvSpPr>
              <a:spLocks noEditPoints="1"/>
            </p:cNvSpPr>
            <p:nvPr/>
          </p:nvSpPr>
          <p:spPr bwMode="auto">
            <a:xfrm>
              <a:off x="8577263" y="5616575"/>
              <a:ext cx="12700" cy="12700"/>
            </a:xfrm>
            <a:custGeom>
              <a:avLst/>
              <a:gdLst>
                <a:gd name="T0" fmla="*/ 16 w 33"/>
                <a:gd name="T1" fmla="*/ 22 h 32"/>
                <a:gd name="T2" fmla="*/ 19 w 33"/>
                <a:gd name="T3" fmla="*/ 19 h 32"/>
                <a:gd name="T4" fmla="*/ 23 w 33"/>
                <a:gd name="T5" fmla="*/ 19 h 32"/>
                <a:gd name="T6" fmla="*/ 24 w 33"/>
                <a:gd name="T7" fmla="*/ 19 h 32"/>
                <a:gd name="T8" fmla="*/ 24 w 33"/>
                <a:gd name="T9" fmla="*/ 32 h 32"/>
                <a:gd name="T10" fmla="*/ 33 w 33"/>
                <a:gd name="T11" fmla="*/ 32 h 32"/>
                <a:gd name="T12" fmla="*/ 33 w 33"/>
                <a:gd name="T13" fmla="*/ 0 h 32"/>
                <a:gd name="T14" fmla="*/ 16 w 33"/>
                <a:gd name="T15" fmla="*/ 0 h 32"/>
                <a:gd name="T16" fmla="*/ 8 w 33"/>
                <a:gd name="T17" fmla="*/ 1 h 32"/>
                <a:gd name="T18" fmla="*/ 4 w 33"/>
                <a:gd name="T19" fmla="*/ 4 h 32"/>
                <a:gd name="T20" fmla="*/ 3 w 33"/>
                <a:gd name="T21" fmla="*/ 9 h 32"/>
                <a:gd name="T22" fmla="*/ 5 w 33"/>
                <a:gd name="T23" fmla="*/ 15 h 32"/>
                <a:gd name="T24" fmla="*/ 11 w 33"/>
                <a:gd name="T25" fmla="*/ 18 h 32"/>
                <a:gd name="T26" fmla="*/ 6 w 33"/>
                <a:gd name="T27" fmla="*/ 23 h 32"/>
                <a:gd name="T28" fmla="*/ 0 w 33"/>
                <a:gd name="T29" fmla="*/ 32 h 32"/>
                <a:gd name="T30" fmla="*/ 10 w 33"/>
                <a:gd name="T31" fmla="*/ 32 h 32"/>
                <a:gd name="T32" fmla="*/ 16 w 33"/>
                <a:gd name="T33" fmla="*/ 23 h 32"/>
                <a:gd name="T34" fmla="*/ 16 w 33"/>
                <a:gd name="T35" fmla="*/ 22 h 32"/>
                <a:gd name="T36" fmla="*/ 12 w 33"/>
                <a:gd name="T37" fmla="*/ 10 h 32"/>
                <a:gd name="T38" fmla="*/ 12 w 33"/>
                <a:gd name="T39" fmla="*/ 10 h 32"/>
                <a:gd name="T40" fmla="*/ 13 w 33"/>
                <a:gd name="T41" fmla="*/ 7 h 32"/>
                <a:gd name="T42" fmla="*/ 18 w 33"/>
                <a:gd name="T43" fmla="*/ 6 h 32"/>
                <a:gd name="T44" fmla="*/ 24 w 33"/>
                <a:gd name="T45" fmla="*/ 6 h 32"/>
                <a:gd name="T46" fmla="*/ 24 w 33"/>
                <a:gd name="T47" fmla="*/ 14 h 32"/>
                <a:gd name="T48" fmla="*/ 18 w 33"/>
                <a:gd name="T49" fmla="*/ 14 h 32"/>
                <a:gd name="T50" fmla="*/ 13 w 33"/>
                <a:gd name="T51" fmla="*/ 13 h 32"/>
                <a:gd name="T52" fmla="*/ 12 w 33"/>
                <a:gd name="T5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2">
                  <a:moveTo>
                    <a:pt x="16" y="22"/>
                  </a:moveTo>
                  <a:cubicBezTo>
                    <a:pt x="17" y="21"/>
                    <a:pt x="18" y="20"/>
                    <a:pt x="19" y="19"/>
                  </a:cubicBezTo>
                  <a:cubicBezTo>
                    <a:pt x="20" y="19"/>
                    <a:pt x="21" y="19"/>
                    <a:pt x="23" y="19"/>
                  </a:cubicBezTo>
                  <a:lnTo>
                    <a:pt x="24" y="19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33" y="0"/>
                  </a:lnTo>
                  <a:lnTo>
                    <a:pt x="16" y="0"/>
                  </a:lnTo>
                  <a:cubicBezTo>
                    <a:pt x="12" y="0"/>
                    <a:pt x="10" y="0"/>
                    <a:pt x="8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3" y="12"/>
                    <a:pt x="3" y="14"/>
                    <a:pt x="5" y="15"/>
                  </a:cubicBezTo>
                  <a:cubicBezTo>
                    <a:pt x="6" y="17"/>
                    <a:pt x="8" y="18"/>
                    <a:pt x="11" y="18"/>
                  </a:cubicBezTo>
                  <a:cubicBezTo>
                    <a:pt x="9" y="19"/>
                    <a:pt x="8" y="20"/>
                    <a:pt x="6" y="23"/>
                  </a:cubicBezTo>
                  <a:lnTo>
                    <a:pt x="0" y="32"/>
                  </a:lnTo>
                  <a:lnTo>
                    <a:pt x="10" y="32"/>
                  </a:lnTo>
                  <a:lnTo>
                    <a:pt x="16" y="23"/>
                  </a:lnTo>
                  <a:lnTo>
                    <a:pt x="16" y="22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5" y="6"/>
                    <a:pt x="18" y="6"/>
                  </a:cubicBezTo>
                  <a:lnTo>
                    <a:pt x="24" y="6"/>
                  </a:lnTo>
                  <a:lnTo>
                    <a:pt x="24" y="14"/>
                  </a:lnTo>
                  <a:lnTo>
                    <a:pt x="18" y="14"/>
                  </a:lnTo>
                  <a:cubicBezTo>
                    <a:pt x="16" y="14"/>
                    <a:pt x="14" y="13"/>
                    <a:pt x="13" y="13"/>
                  </a:cubicBezTo>
                  <a:cubicBezTo>
                    <a:pt x="12" y="12"/>
                    <a:pt x="12" y="11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048"/>
            <p:cNvSpPr>
              <a:spLocks/>
            </p:cNvSpPr>
            <p:nvPr/>
          </p:nvSpPr>
          <p:spPr bwMode="auto">
            <a:xfrm>
              <a:off x="8596313" y="5618162"/>
              <a:ext cx="6350" cy="9525"/>
            </a:xfrm>
            <a:custGeom>
              <a:avLst/>
              <a:gdLst>
                <a:gd name="T0" fmla="*/ 17 w 17"/>
                <a:gd name="T1" fmla="*/ 13 h 27"/>
                <a:gd name="T2" fmla="*/ 7 w 17"/>
                <a:gd name="T3" fmla="*/ 0 h 27"/>
                <a:gd name="T4" fmla="*/ 0 w 17"/>
                <a:gd name="T5" fmla="*/ 0 h 27"/>
                <a:gd name="T6" fmla="*/ 8 w 17"/>
                <a:gd name="T7" fmla="*/ 13 h 27"/>
                <a:gd name="T8" fmla="*/ 0 w 17"/>
                <a:gd name="T9" fmla="*/ 27 h 27"/>
                <a:gd name="T10" fmla="*/ 7 w 17"/>
                <a:gd name="T11" fmla="*/ 27 h 27"/>
                <a:gd name="T12" fmla="*/ 17 w 17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17" y="1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49"/>
            <p:cNvSpPr>
              <a:spLocks/>
            </p:cNvSpPr>
            <p:nvPr/>
          </p:nvSpPr>
          <p:spPr bwMode="auto">
            <a:xfrm>
              <a:off x="8591550" y="5618162"/>
              <a:ext cx="6350" cy="9525"/>
            </a:xfrm>
            <a:custGeom>
              <a:avLst/>
              <a:gdLst>
                <a:gd name="T0" fmla="*/ 7 w 17"/>
                <a:gd name="T1" fmla="*/ 0 h 27"/>
                <a:gd name="T2" fmla="*/ 0 w 17"/>
                <a:gd name="T3" fmla="*/ 0 h 27"/>
                <a:gd name="T4" fmla="*/ 8 w 17"/>
                <a:gd name="T5" fmla="*/ 13 h 27"/>
                <a:gd name="T6" fmla="*/ 0 w 17"/>
                <a:gd name="T7" fmla="*/ 27 h 27"/>
                <a:gd name="T8" fmla="*/ 7 w 17"/>
                <a:gd name="T9" fmla="*/ 27 h 27"/>
                <a:gd name="T10" fmla="*/ 17 w 17"/>
                <a:gd name="T11" fmla="*/ 13 h 27"/>
                <a:gd name="T12" fmla="*/ 7 w 1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050"/>
            <p:cNvSpPr>
              <a:spLocks noEditPoints="1"/>
            </p:cNvSpPr>
            <p:nvPr/>
          </p:nvSpPr>
          <p:spPr bwMode="auto">
            <a:xfrm>
              <a:off x="8388350" y="5638800"/>
              <a:ext cx="14288" cy="15875"/>
            </a:xfrm>
            <a:custGeom>
              <a:avLst/>
              <a:gdLst>
                <a:gd name="T0" fmla="*/ 0 w 38"/>
                <a:gd name="T1" fmla="*/ 44 h 44"/>
                <a:gd name="T2" fmla="*/ 21 w 38"/>
                <a:gd name="T3" fmla="*/ 44 h 44"/>
                <a:gd name="T4" fmla="*/ 30 w 38"/>
                <a:gd name="T5" fmla="*/ 43 h 44"/>
                <a:gd name="T6" fmla="*/ 35 w 38"/>
                <a:gd name="T7" fmla="*/ 38 h 44"/>
                <a:gd name="T8" fmla="*/ 38 w 38"/>
                <a:gd name="T9" fmla="*/ 31 h 44"/>
                <a:gd name="T10" fmla="*/ 35 w 38"/>
                <a:gd name="T11" fmla="*/ 23 h 44"/>
                <a:gd name="T12" fmla="*/ 30 w 38"/>
                <a:gd name="T13" fmla="*/ 19 h 44"/>
                <a:gd name="T14" fmla="*/ 21 w 38"/>
                <a:gd name="T15" fmla="*/ 18 h 44"/>
                <a:gd name="T16" fmla="*/ 9 w 38"/>
                <a:gd name="T17" fmla="*/ 18 h 44"/>
                <a:gd name="T18" fmla="*/ 9 w 38"/>
                <a:gd name="T19" fmla="*/ 7 h 44"/>
                <a:gd name="T20" fmla="*/ 34 w 38"/>
                <a:gd name="T21" fmla="*/ 7 h 44"/>
                <a:gd name="T22" fmla="*/ 34 w 38"/>
                <a:gd name="T23" fmla="*/ 0 h 44"/>
                <a:gd name="T24" fmla="*/ 0 w 38"/>
                <a:gd name="T25" fmla="*/ 0 h 44"/>
                <a:gd name="T26" fmla="*/ 0 w 38"/>
                <a:gd name="T27" fmla="*/ 44 h 44"/>
                <a:gd name="T28" fmla="*/ 9 w 38"/>
                <a:gd name="T29" fmla="*/ 25 h 44"/>
                <a:gd name="T30" fmla="*/ 9 w 38"/>
                <a:gd name="T31" fmla="*/ 25 h 44"/>
                <a:gd name="T32" fmla="*/ 18 w 38"/>
                <a:gd name="T33" fmla="*/ 25 h 44"/>
                <a:gd name="T34" fmla="*/ 26 w 38"/>
                <a:gd name="T35" fmla="*/ 26 h 44"/>
                <a:gd name="T36" fmla="*/ 28 w 38"/>
                <a:gd name="T37" fmla="*/ 31 h 44"/>
                <a:gd name="T38" fmla="*/ 27 w 38"/>
                <a:gd name="T39" fmla="*/ 34 h 44"/>
                <a:gd name="T40" fmla="*/ 24 w 38"/>
                <a:gd name="T41" fmla="*/ 36 h 44"/>
                <a:gd name="T42" fmla="*/ 18 w 38"/>
                <a:gd name="T43" fmla="*/ 36 h 44"/>
                <a:gd name="T44" fmla="*/ 9 w 38"/>
                <a:gd name="T45" fmla="*/ 36 h 44"/>
                <a:gd name="T46" fmla="*/ 9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0" y="44"/>
                  </a:move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9" y="25"/>
                  </a:moveTo>
                  <a:lnTo>
                    <a:pt x="9" y="25"/>
                  </a:ln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051"/>
            <p:cNvSpPr>
              <a:spLocks noEditPoints="1"/>
            </p:cNvSpPr>
            <p:nvPr/>
          </p:nvSpPr>
          <p:spPr bwMode="auto">
            <a:xfrm>
              <a:off x="8404225" y="5643562"/>
              <a:ext cx="11113" cy="11113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20 w 31"/>
                <a:gd name="T53" fmla="*/ 19 h 33"/>
                <a:gd name="T54" fmla="*/ 20 w 31"/>
                <a:gd name="T55" fmla="*/ 19 h 33"/>
                <a:gd name="T56" fmla="*/ 20 w 31"/>
                <a:gd name="T57" fmla="*/ 23 h 33"/>
                <a:gd name="T58" fmla="*/ 18 w 31"/>
                <a:gd name="T59" fmla="*/ 26 h 33"/>
                <a:gd name="T60" fmla="*/ 13 w 31"/>
                <a:gd name="T61" fmla="*/ 28 h 33"/>
                <a:gd name="T62" fmla="*/ 10 w 31"/>
                <a:gd name="T63" fmla="*/ 26 h 33"/>
                <a:gd name="T64" fmla="*/ 9 w 31"/>
                <a:gd name="T65" fmla="*/ 23 h 33"/>
                <a:gd name="T66" fmla="*/ 10 w 31"/>
                <a:gd name="T67" fmla="*/ 20 h 33"/>
                <a:gd name="T68" fmla="*/ 15 w 31"/>
                <a:gd name="T69" fmla="*/ 19 h 33"/>
                <a:gd name="T70" fmla="*/ 20 w 31"/>
                <a:gd name="T71" fmla="*/ 18 h 33"/>
                <a:gd name="T72" fmla="*/ 20 w 31"/>
                <a:gd name="T7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4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7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52"/>
            <p:cNvSpPr>
              <a:spLocks/>
            </p:cNvSpPr>
            <p:nvPr/>
          </p:nvSpPr>
          <p:spPr bwMode="auto">
            <a:xfrm>
              <a:off x="8416925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053"/>
            <p:cNvSpPr>
              <a:spLocks/>
            </p:cNvSpPr>
            <p:nvPr/>
          </p:nvSpPr>
          <p:spPr bwMode="auto">
            <a:xfrm>
              <a:off x="8431213" y="5643562"/>
              <a:ext cx="9525" cy="11113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0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54"/>
            <p:cNvSpPr>
              <a:spLocks noEditPoints="1"/>
            </p:cNvSpPr>
            <p:nvPr/>
          </p:nvSpPr>
          <p:spPr bwMode="auto">
            <a:xfrm>
              <a:off x="8447088" y="5643562"/>
              <a:ext cx="14288" cy="14288"/>
            </a:xfrm>
            <a:custGeom>
              <a:avLst/>
              <a:gdLst>
                <a:gd name="T0" fmla="*/ 39 w 39"/>
                <a:gd name="T1" fmla="*/ 40 h 40"/>
                <a:gd name="T2" fmla="*/ 39 w 39"/>
                <a:gd name="T3" fmla="*/ 25 h 40"/>
                <a:gd name="T4" fmla="*/ 35 w 39"/>
                <a:gd name="T5" fmla="*/ 25 h 40"/>
                <a:gd name="T6" fmla="*/ 35 w 39"/>
                <a:gd name="T7" fmla="*/ 0 h 40"/>
                <a:gd name="T8" fmla="*/ 9 w 39"/>
                <a:gd name="T9" fmla="*/ 0 h 40"/>
                <a:gd name="T10" fmla="*/ 7 w 39"/>
                <a:gd name="T11" fmla="*/ 17 h 40"/>
                <a:gd name="T12" fmla="*/ 3 w 39"/>
                <a:gd name="T13" fmla="*/ 25 h 40"/>
                <a:gd name="T14" fmla="*/ 0 w 39"/>
                <a:gd name="T15" fmla="*/ 25 h 40"/>
                <a:gd name="T16" fmla="*/ 0 w 39"/>
                <a:gd name="T17" fmla="*/ 40 h 40"/>
                <a:gd name="T18" fmla="*/ 7 w 39"/>
                <a:gd name="T19" fmla="*/ 40 h 40"/>
                <a:gd name="T20" fmla="*/ 7 w 39"/>
                <a:gd name="T21" fmla="*/ 32 h 40"/>
                <a:gd name="T22" fmla="*/ 31 w 39"/>
                <a:gd name="T23" fmla="*/ 32 h 40"/>
                <a:gd name="T24" fmla="*/ 31 w 39"/>
                <a:gd name="T25" fmla="*/ 40 h 40"/>
                <a:gd name="T26" fmla="*/ 39 w 39"/>
                <a:gd name="T27" fmla="*/ 4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9" y="40"/>
                  </a:move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lnTo>
                    <a:pt x="9" y="0"/>
                  </a:lnTo>
                  <a:cubicBezTo>
                    <a:pt x="8" y="8"/>
                    <a:pt x="8" y="14"/>
                    <a:pt x="7" y="17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55"/>
            <p:cNvSpPr>
              <a:spLocks noEditPoints="1"/>
            </p:cNvSpPr>
            <p:nvPr/>
          </p:nvSpPr>
          <p:spPr bwMode="auto">
            <a:xfrm>
              <a:off x="8462963" y="5643562"/>
              <a:ext cx="11113" cy="11113"/>
            </a:xfrm>
            <a:custGeom>
              <a:avLst/>
              <a:gdLst>
                <a:gd name="T0" fmla="*/ 28 w 31"/>
                <a:gd name="T1" fmla="*/ 5 h 33"/>
                <a:gd name="T2" fmla="*/ 24 w 31"/>
                <a:gd name="T3" fmla="*/ 2 h 33"/>
                <a:gd name="T4" fmla="*/ 15 w 31"/>
                <a:gd name="T5" fmla="*/ 0 h 33"/>
                <a:gd name="T6" fmla="*/ 10 w 31"/>
                <a:gd name="T7" fmla="*/ 1 h 33"/>
                <a:gd name="T8" fmla="*/ 6 w 31"/>
                <a:gd name="T9" fmla="*/ 3 h 33"/>
                <a:gd name="T10" fmla="*/ 1 w 31"/>
                <a:gd name="T11" fmla="*/ 9 h 33"/>
                <a:gd name="T12" fmla="*/ 9 w 31"/>
                <a:gd name="T13" fmla="*/ 11 h 33"/>
                <a:gd name="T14" fmla="*/ 11 w 31"/>
                <a:gd name="T15" fmla="*/ 8 h 33"/>
                <a:gd name="T16" fmla="*/ 15 w 31"/>
                <a:gd name="T17" fmla="*/ 7 h 33"/>
                <a:gd name="T18" fmla="*/ 19 w 31"/>
                <a:gd name="T19" fmla="*/ 8 h 33"/>
                <a:gd name="T20" fmla="*/ 21 w 31"/>
                <a:gd name="T21" fmla="*/ 11 h 33"/>
                <a:gd name="T22" fmla="*/ 21 w 31"/>
                <a:gd name="T23" fmla="*/ 12 h 33"/>
                <a:gd name="T24" fmla="*/ 12 w 31"/>
                <a:gd name="T25" fmla="*/ 14 h 33"/>
                <a:gd name="T26" fmla="*/ 8 w 31"/>
                <a:gd name="T27" fmla="*/ 15 h 33"/>
                <a:gd name="T28" fmla="*/ 5 w 31"/>
                <a:gd name="T29" fmla="*/ 16 h 33"/>
                <a:gd name="T30" fmla="*/ 2 w 31"/>
                <a:gd name="T31" fmla="*/ 19 h 33"/>
                <a:gd name="T32" fmla="*/ 0 w 31"/>
                <a:gd name="T33" fmla="*/ 24 h 33"/>
                <a:gd name="T34" fmla="*/ 1 w 31"/>
                <a:gd name="T35" fmla="*/ 28 h 33"/>
                <a:gd name="T36" fmla="*/ 3 w 31"/>
                <a:gd name="T37" fmla="*/ 31 h 33"/>
                <a:gd name="T38" fmla="*/ 11 w 31"/>
                <a:gd name="T39" fmla="*/ 33 h 33"/>
                <a:gd name="T40" fmla="*/ 16 w 31"/>
                <a:gd name="T41" fmla="*/ 32 h 33"/>
                <a:gd name="T42" fmla="*/ 21 w 31"/>
                <a:gd name="T43" fmla="*/ 29 h 33"/>
                <a:gd name="T44" fmla="*/ 22 w 31"/>
                <a:gd name="T45" fmla="*/ 30 h 33"/>
                <a:gd name="T46" fmla="*/ 22 w 31"/>
                <a:gd name="T47" fmla="*/ 33 h 33"/>
                <a:gd name="T48" fmla="*/ 31 w 31"/>
                <a:gd name="T49" fmla="*/ 33 h 33"/>
                <a:gd name="T50" fmla="*/ 29 w 31"/>
                <a:gd name="T51" fmla="*/ 28 h 33"/>
                <a:gd name="T52" fmla="*/ 29 w 31"/>
                <a:gd name="T53" fmla="*/ 22 h 33"/>
                <a:gd name="T54" fmla="*/ 29 w 31"/>
                <a:gd name="T55" fmla="*/ 13 h 33"/>
                <a:gd name="T56" fmla="*/ 28 w 31"/>
                <a:gd name="T57" fmla="*/ 5 h 33"/>
                <a:gd name="T58" fmla="*/ 21 w 31"/>
                <a:gd name="T59" fmla="*/ 19 h 33"/>
                <a:gd name="T60" fmla="*/ 21 w 31"/>
                <a:gd name="T61" fmla="*/ 19 h 33"/>
                <a:gd name="T62" fmla="*/ 20 w 31"/>
                <a:gd name="T63" fmla="*/ 23 h 33"/>
                <a:gd name="T64" fmla="*/ 18 w 31"/>
                <a:gd name="T65" fmla="*/ 26 h 33"/>
                <a:gd name="T66" fmla="*/ 14 w 31"/>
                <a:gd name="T67" fmla="*/ 28 h 33"/>
                <a:gd name="T68" fmla="*/ 10 w 31"/>
                <a:gd name="T69" fmla="*/ 26 h 33"/>
                <a:gd name="T70" fmla="*/ 9 w 31"/>
                <a:gd name="T71" fmla="*/ 23 h 33"/>
                <a:gd name="T72" fmla="*/ 11 w 31"/>
                <a:gd name="T73" fmla="*/ 20 h 33"/>
                <a:gd name="T74" fmla="*/ 15 w 31"/>
                <a:gd name="T75" fmla="*/ 19 h 33"/>
                <a:gd name="T76" fmla="*/ 21 w 31"/>
                <a:gd name="T77" fmla="*/ 18 h 33"/>
                <a:gd name="T78" fmla="*/ 21 w 31"/>
                <a:gd name="T7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3">
                  <a:moveTo>
                    <a:pt x="28" y="5"/>
                  </a:move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4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3" y="7"/>
                    <a:pt x="15" y="7"/>
                  </a:cubicBezTo>
                  <a:cubicBezTo>
                    <a:pt x="17" y="7"/>
                    <a:pt x="19" y="7"/>
                    <a:pt x="19" y="8"/>
                  </a:cubicBezTo>
                  <a:cubicBezTo>
                    <a:pt x="20" y="9"/>
                    <a:pt x="21" y="10"/>
                    <a:pt x="21" y="11"/>
                  </a:cubicBezTo>
                  <a:lnTo>
                    <a:pt x="21" y="12"/>
                  </a:lnTo>
                  <a:cubicBezTo>
                    <a:pt x="19" y="13"/>
                    <a:pt x="16" y="13"/>
                    <a:pt x="12" y="14"/>
                  </a:cubicBezTo>
                  <a:cubicBezTo>
                    <a:pt x="11" y="14"/>
                    <a:pt x="9" y="15"/>
                    <a:pt x="8" y="15"/>
                  </a:cubicBezTo>
                  <a:cubicBezTo>
                    <a:pt x="7" y="15"/>
                    <a:pt x="6" y="16"/>
                    <a:pt x="5" y="16"/>
                  </a:cubicBezTo>
                  <a:cubicBezTo>
                    <a:pt x="4" y="17"/>
                    <a:pt x="2" y="18"/>
                    <a:pt x="2" y="19"/>
                  </a:cubicBezTo>
                  <a:cubicBezTo>
                    <a:pt x="1" y="21"/>
                    <a:pt x="0" y="22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1" y="29"/>
                    <a:pt x="2" y="30"/>
                    <a:pt x="3" y="31"/>
                  </a:cubicBezTo>
                  <a:cubicBezTo>
                    <a:pt x="5" y="33"/>
                    <a:pt x="8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20" y="31"/>
                    <a:pt x="21" y="29"/>
                  </a:cubicBezTo>
                  <a:cubicBezTo>
                    <a:pt x="21" y="29"/>
                    <a:pt x="21" y="30"/>
                    <a:pt x="22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30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9" y="7"/>
                    <a:pt x="28" y="5"/>
                  </a:cubicBezTo>
                  <a:close/>
                  <a:moveTo>
                    <a:pt x="21" y="19"/>
                  </a:moveTo>
                  <a:lnTo>
                    <a:pt x="21" y="19"/>
                  </a:lnTo>
                  <a:cubicBezTo>
                    <a:pt x="21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7" y="27"/>
                    <a:pt x="15" y="28"/>
                    <a:pt x="14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1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8" y="18"/>
                    <a:pt x="19" y="18"/>
                    <a:pt x="21" y="18"/>
                  </a:cubicBezTo>
                  <a:lnTo>
                    <a:pt x="2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056"/>
            <p:cNvSpPr>
              <a:spLocks/>
            </p:cNvSpPr>
            <p:nvPr/>
          </p:nvSpPr>
          <p:spPr bwMode="auto">
            <a:xfrm>
              <a:off x="8475663" y="5643562"/>
              <a:ext cx="11113" cy="11113"/>
            </a:xfrm>
            <a:custGeom>
              <a:avLst/>
              <a:gdLst>
                <a:gd name="T0" fmla="*/ 21 w 30"/>
                <a:gd name="T1" fmla="*/ 12 h 32"/>
                <a:gd name="T2" fmla="*/ 9 w 30"/>
                <a:gd name="T3" fmla="*/ 12 h 32"/>
                <a:gd name="T4" fmla="*/ 9 w 30"/>
                <a:gd name="T5" fmla="*/ 0 h 32"/>
                <a:gd name="T6" fmla="*/ 0 w 30"/>
                <a:gd name="T7" fmla="*/ 0 h 32"/>
                <a:gd name="T8" fmla="*/ 0 w 30"/>
                <a:gd name="T9" fmla="*/ 32 h 32"/>
                <a:gd name="T10" fmla="*/ 9 w 30"/>
                <a:gd name="T11" fmla="*/ 32 h 32"/>
                <a:gd name="T12" fmla="*/ 9 w 30"/>
                <a:gd name="T13" fmla="*/ 18 h 32"/>
                <a:gd name="T14" fmla="*/ 21 w 30"/>
                <a:gd name="T15" fmla="*/ 18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  <a:gd name="T22" fmla="*/ 21 w 30"/>
                <a:gd name="T23" fmla="*/ 0 h 32"/>
                <a:gd name="T24" fmla="*/ 21 w 30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12"/>
                  </a:move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057"/>
            <p:cNvSpPr>
              <a:spLocks noEditPoints="1"/>
            </p:cNvSpPr>
            <p:nvPr/>
          </p:nvSpPr>
          <p:spPr bwMode="auto">
            <a:xfrm>
              <a:off x="8504238" y="5643562"/>
              <a:ext cx="11113" cy="11113"/>
            </a:xfrm>
            <a:custGeom>
              <a:avLst/>
              <a:gdLst>
                <a:gd name="T0" fmla="*/ 28 w 31"/>
                <a:gd name="T1" fmla="*/ 29 h 32"/>
                <a:gd name="T2" fmla="*/ 31 w 31"/>
                <a:gd name="T3" fmla="*/ 23 h 32"/>
                <a:gd name="T4" fmla="*/ 30 w 31"/>
                <a:gd name="T5" fmla="*/ 17 h 32"/>
                <a:gd name="T6" fmla="*/ 25 w 31"/>
                <a:gd name="T7" fmla="*/ 14 h 32"/>
                <a:gd name="T8" fmla="*/ 17 w 31"/>
                <a:gd name="T9" fmla="*/ 13 h 32"/>
                <a:gd name="T10" fmla="*/ 9 w 31"/>
                <a:gd name="T11" fmla="*/ 13 h 32"/>
                <a:gd name="T12" fmla="*/ 9 w 31"/>
                <a:gd name="T13" fmla="*/ 0 h 32"/>
                <a:gd name="T14" fmla="*/ 0 w 31"/>
                <a:gd name="T15" fmla="*/ 0 h 32"/>
                <a:gd name="T16" fmla="*/ 0 w 31"/>
                <a:gd name="T17" fmla="*/ 32 h 32"/>
                <a:gd name="T18" fmla="*/ 18 w 31"/>
                <a:gd name="T19" fmla="*/ 32 h 32"/>
                <a:gd name="T20" fmla="*/ 28 w 31"/>
                <a:gd name="T21" fmla="*/ 29 h 32"/>
                <a:gd name="T22" fmla="*/ 9 w 31"/>
                <a:gd name="T23" fmla="*/ 26 h 32"/>
                <a:gd name="T24" fmla="*/ 9 w 31"/>
                <a:gd name="T25" fmla="*/ 26 h 32"/>
                <a:gd name="T26" fmla="*/ 9 w 31"/>
                <a:gd name="T27" fmla="*/ 18 h 32"/>
                <a:gd name="T28" fmla="*/ 14 w 31"/>
                <a:gd name="T29" fmla="*/ 18 h 32"/>
                <a:gd name="T30" fmla="*/ 21 w 31"/>
                <a:gd name="T31" fmla="*/ 19 h 32"/>
                <a:gd name="T32" fmla="*/ 23 w 31"/>
                <a:gd name="T33" fmla="*/ 22 h 32"/>
                <a:gd name="T34" fmla="*/ 21 w 31"/>
                <a:gd name="T35" fmla="*/ 25 h 32"/>
                <a:gd name="T36" fmla="*/ 17 w 31"/>
                <a:gd name="T37" fmla="*/ 26 h 32"/>
                <a:gd name="T38" fmla="*/ 9 w 31"/>
                <a:gd name="T3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28" y="29"/>
                  </a:moveTo>
                  <a:cubicBezTo>
                    <a:pt x="30" y="28"/>
                    <a:pt x="31" y="26"/>
                    <a:pt x="31" y="23"/>
                  </a:cubicBezTo>
                  <a:cubicBezTo>
                    <a:pt x="31" y="20"/>
                    <a:pt x="31" y="19"/>
                    <a:pt x="30" y="17"/>
                  </a:cubicBezTo>
                  <a:cubicBezTo>
                    <a:pt x="28" y="15"/>
                    <a:pt x="27" y="14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1058"/>
            <p:cNvSpPr>
              <a:spLocks/>
            </p:cNvSpPr>
            <p:nvPr/>
          </p:nvSpPr>
          <p:spPr bwMode="auto">
            <a:xfrm>
              <a:off x="8516938" y="5643562"/>
              <a:ext cx="3175" cy="11113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059"/>
            <p:cNvSpPr>
              <a:spLocks/>
            </p:cNvSpPr>
            <p:nvPr/>
          </p:nvSpPr>
          <p:spPr bwMode="auto">
            <a:xfrm>
              <a:off x="8521700" y="5643562"/>
              <a:ext cx="12700" cy="11113"/>
            </a:xfrm>
            <a:custGeom>
              <a:avLst/>
              <a:gdLst>
                <a:gd name="T0" fmla="*/ 16 w 34"/>
                <a:gd name="T1" fmla="*/ 22 h 32"/>
                <a:gd name="T2" fmla="*/ 23 w 34"/>
                <a:gd name="T3" fmla="*/ 32 h 32"/>
                <a:gd name="T4" fmla="*/ 34 w 34"/>
                <a:gd name="T5" fmla="*/ 32 h 32"/>
                <a:gd name="T6" fmla="*/ 22 w 34"/>
                <a:gd name="T7" fmla="*/ 15 h 32"/>
                <a:gd name="T8" fmla="*/ 33 w 34"/>
                <a:gd name="T9" fmla="*/ 0 h 32"/>
                <a:gd name="T10" fmla="*/ 22 w 34"/>
                <a:gd name="T11" fmla="*/ 0 h 32"/>
                <a:gd name="T12" fmla="*/ 16 w 34"/>
                <a:gd name="T13" fmla="*/ 9 h 32"/>
                <a:gd name="T14" fmla="*/ 11 w 34"/>
                <a:gd name="T15" fmla="*/ 0 h 32"/>
                <a:gd name="T16" fmla="*/ 0 w 34"/>
                <a:gd name="T17" fmla="*/ 0 h 32"/>
                <a:gd name="T18" fmla="*/ 11 w 34"/>
                <a:gd name="T19" fmla="*/ 15 h 32"/>
                <a:gd name="T20" fmla="*/ 0 w 34"/>
                <a:gd name="T21" fmla="*/ 32 h 32"/>
                <a:gd name="T22" fmla="*/ 10 w 34"/>
                <a:gd name="T23" fmla="*/ 32 h 32"/>
                <a:gd name="T24" fmla="*/ 16 w 34"/>
                <a:gd name="T2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6" y="22"/>
                  </a:move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1060"/>
            <p:cNvSpPr>
              <a:spLocks/>
            </p:cNvSpPr>
            <p:nvPr/>
          </p:nvSpPr>
          <p:spPr bwMode="auto">
            <a:xfrm>
              <a:off x="8540750" y="5645150"/>
              <a:ext cx="6350" cy="9525"/>
            </a:xfrm>
            <a:custGeom>
              <a:avLst/>
              <a:gdLst>
                <a:gd name="T0" fmla="*/ 8 w 16"/>
                <a:gd name="T1" fmla="*/ 13 h 27"/>
                <a:gd name="T2" fmla="*/ 16 w 16"/>
                <a:gd name="T3" fmla="*/ 0 h 27"/>
                <a:gd name="T4" fmla="*/ 9 w 16"/>
                <a:gd name="T5" fmla="*/ 0 h 27"/>
                <a:gd name="T6" fmla="*/ 0 w 16"/>
                <a:gd name="T7" fmla="*/ 13 h 27"/>
                <a:gd name="T8" fmla="*/ 9 w 16"/>
                <a:gd name="T9" fmla="*/ 27 h 27"/>
                <a:gd name="T10" fmla="*/ 16 w 16"/>
                <a:gd name="T11" fmla="*/ 27 h 27"/>
                <a:gd name="T12" fmla="*/ 8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8" y="13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061"/>
            <p:cNvSpPr>
              <a:spLocks/>
            </p:cNvSpPr>
            <p:nvPr/>
          </p:nvSpPr>
          <p:spPr bwMode="auto">
            <a:xfrm>
              <a:off x="8545513" y="5645150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062"/>
            <p:cNvSpPr>
              <a:spLocks/>
            </p:cNvSpPr>
            <p:nvPr/>
          </p:nvSpPr>
          <p:spPr bwMode="auto">
            <a:xfrm>
              <a:off x="8555038" y="5638800"/>
              <a:ext cx="12700" cy="15875"/>
            </a:xfrm>
            <a:custGeom>
              <a:avLst/>
              <a:gdLst>
                <a:gd name="T0" fmla="*/ 9 w 35"/>
                <a:gd name="T1" fmla="*/ 44 h 44"/>
                <a:gd name="T2" fmla="*/ 9 w 35"/>
                <a:gd name="T3" fmla="*/ 7 h 44"/>
                <a:gd name="T4" fmla="*/ 26 w 35"/>
                <a:gd name="T5" fmla="*/ 7 h 44"/>
                <a:gd name="T6" fmla="*/ 26 w 35"/>
                <a:gd name="T7" fmla="*/ 44 h 44"/>
                <a:gd name="T8" fmla="*/ 35 w 35"/>
                <a:gd name="T9" fmla="*/ 44 h 44"/>
                <a:gd name="T10" fmla="*/ 35 w 35"/>
                <a:gd name="T11" fmla="*/ 0 h 44"/>
                <a:gd name="T12" fmla="*/ 0 w 35"/>
                <a:gd name="T13" fmla="*/ 0 h 44"/>
                <a:gd name="T14" fmla="*/ 0 w 35"/>
                <a:gd name="T15" fmla="*/ 44 h 44"/>
                <a:gd name="T16" fmla="*/ 9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9" y="44"/>
                  </a:moveTo>
                  <a:lnTo>
                    <a:pt x="9" y="7"/>
                  </a:lnTo>
                  <a:lnTo>
                    <a:pt x="26" y="7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063"/>
            <p:cNvSpPr>
              <a:spLocks noEditPoints="1"/>
            </p:cNvSpPr>
            <p:nvPr/>
          </p:nvSpPr>
          <p:spPr bwMode="auto">
            <a:xfrm>
              <a:off x="8570913" y="5643562"/>
              <a:ext cx="11113" cy="15875"/>
            </a:xfrm>
            <a:custGeom>
              <a:avLst/>
              <a:gdLst>
                <a:gd name="T0" fmla="*/ 28 w 32"/>
                <a:gd name="T1" fmla="*/ 5 h 45"/>
                <a:gd name="T2" fmla="*/ 19 w 32"/>
                <a:gd name="T3" fmla="*/ 0 h 45"/>
                <a:gd name="T4" fmla="*/ 13 w 32"/>
                <a:gd name="T5" fmla="*/ 2 h 45"/>
                <a:gd name="T6" fmla="*/ 9 w 32"/>
                <a:gd name="T7" fmla="*/ 6 h 45"/>
                <a:gd name="T8" fmla="*/ 9 w 32"/>
                <a:gd name="T9" fmla="*/ 1 h 45"/>
                <a:gd name="T10" fmla="*/ 0 w 32"/>
                <a:gd name="T11" fmla="*/ 1 h 45"/>
                <a:gd name="T12" fmla="*/ 0 w 32"/>
                <a:gd name="T13" fmla="*/ 45 h 45"/>
                <a:gd name="T14" fmla="*/ 9 w 32"/>
                <a:gd name="T15" fmla="*/ 45 h 45"/>
                <a:gd name="T16" fmla="*/ 9 w 32"/>
                <a:gd name="T17" fmla="*/ 29 h 45"/>
                <a:gd name="T18" fmla="*/ 14 w 32"/>
                <a:gd name="T19" fmla="*/ 32 h 45"/>
                <a:gd name="T20" fmla="*/ 19 w 32"/>
                <a:gd name="T21" fmla="*/ 33 h 45"/>
                <a:gd name="T22" fmla="*/ 28 w 32"/>
                <a:gd name="T23" fmla="*/ 29 h 45"/>
                <a:gd name="T24" fmla="*/ 32 w 32"/>
                <a:gd name="T25" fmla="*/ 17 h 45"/>
                <a:gd name="T26" fmla="*/ 28 w 32"/>
                <a:gd name="T27" fmla="*/ 5 h 45"/>
                <a:gd name="T28" fmla="*/ 9 w 32"/>
                <a:gd name="T29" fmla="*/ 16 h 45"/>
                <a:gd name="T30" fmla="*/ 9 w 32"/>
                <a:gd name="T31" fmla="*/ 16 h 45"/>
                <a:gd name="T32" fmla="*/ 11 w 32"/>
                <a:gd name="T33" fmla="*/ 9 h 45"/>
                <a:gd name="T34" fmla="*/ 16 w 32"/>
                <a:gd name="T35" fmla="*/ 7 h 45"/>
                <a:gd name="T36" fmla="*/ 21 w 32"/>
                <a:gd name="T37" fmla="*/ 9 h 45"/>
                <a:gd name="T38" fmla="*/ 24 w 32"/>
                <a:gd name="T39" fmla="*/ 17 h 45"/>
                <a:gd name="T40" fmla="*/ 22 w 32"/>
                <a:gd name="T41" fmla="*/ 24 h 45"/>
                <a:gd name="T42" fmla="*/ 19 w 32"/>
                <a:gd name="T43" fmla="*/ 26 h 45"/>
                <a:gd name="T44" fmla="*/ 17 w 32"/>
                <a:gd name="T45" fmla="*/ 27 h 45"/>
                <a:gd name="T46" fmla="*/ 11 w 32"/>
                <a:gd name="T47" fmla="*/ 24 h 45"/>
                <a:gd name="T48" fmla="*/ 9 w 32"/>
                <a:gd name="T4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5">
                  <a:moveTo>
                    <a:pt x="28" y="5"/>
                  </a:moveTo>
                  <a:cubicBezTo>
                    <a:pt x="26" y="2"/>
                    <a:pt x="22" y="0"/>
                    <a:pt x="19" y="0"/>
                  </a:cubicBezTo>
                  <a:cubicBezTo>
                    <a:pt x="17" y="0"/>
                    <a:pt x="15" y="1"/>
                    <a:pt x="13" y="2"/>
                  </a:cubicBezTo>
                  <a:cubicBezTo>
                    <a:pt x="11" y="3"/>
                    <a:pt x="10" y="4"/>
                    <a:pt x="9" y="6"/>
                  </a:cubicBezTo>
                  <a:lnTo>
                    <a:pt x="9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9" y="29"/>
                  </a:lnTo>
                  <a:cubicBezTo>
                    <a:pt x="11" y="30"/>
                    <a:pt x="12" y="32"/>
                    <a:pt x="14" y="32"/>
                  </a:cubicBezTo>
                  <a:cubicBezTo>
                    <a:pt x="15" y="33"/>
                    <a:pt x="17" y="33"/>
                    <a:pt x="19" y="33"/>
                  </a:cubicBezTo>
                  <a:cubicBezTo>
                    <a:pt x="22" y="33"/>
                    <a:pt x="26" y="32"/>
                    <a:pt x="28" y="29"/>
                  </a:cubicBezTo>
                  <a:cubicBezTo>
                    <a:pt x="31" y="26"/>
                    <a:pt x="32" y="22"/>
                    <a:pt x="32" y="17"/>
                  </a:cubicBezTo>
                  <a:cubicBezTo>
                    <a:pt x="32" y="12"/>
                    <a:pt x="31" y="8"/>
                    <a:pt x="28" y="5"/>
                  </a:cubicBezTo>
                  <a:close/>
                  <a:moveTo>
                    <a:pt x="9" y="16"/>
                  </a:moveTo>
                  <a:lnTo>
                    <a:pt x="9" y="16"/>
                  </a:ln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20" y="8"/>
                    <a:pt x="21" y="9"/>
                  </a:cubicBezTo>
                  <a:cubicBezTo>
                    <a:pt x="23" y="11"/>
                    <a:pt x="24" y="14"/>
                    <a:pt x="24" y="17"/>
                  </a:cubicBezTo>
                  <a:cubicBezTo>
                    <a:pt x="24" y="20"/>
                    <a:pt x="23" y="23"/>
                    <a:pt x="22" y="24"/>
                  </a:cubicBezTo>
                  <a:cubicBezTo>
                    <a:pt x="21" y="25"/>
                    <a:pt x="20" y="26"/>
                    <a:pt x="19" y="26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064"/>
            <p:cNvSpPr>
              <a:spLocks noEditPoints="1"/>
            </p:cNvSpPr>
            <p:nvPr/>
          </p:nvSpPr>
          <p:spPr bwMode="auto">
            <a:xfrm>
              <a:off x="8583613" y="5643562"/>
              <a:ext cx="12700" cy="11113"/>
            </a:xfrm>
            <a:custGeom>
              <a:avLst/>
              <a:gdLst>
                <a:gd name="T0" fmla="*/ 29 w 34"/>
                <a:gd name="T1" fmla="*/ 5 h 33"/>
                <a:gd name="T2" fmla="*/ 24 w 34"/>
                <a:gd name="T3" fmla="*/ 2 h 33"/>
                <a:gd name="T4" fmla="*/ 17 w 34"/>
                <a:gd name="T5" fmla="*/ 0 h 33"/>
                <a:gd name="T6" fmla="*/ 8 w 34"/>
                <a:gd name="T7" fmla="*/ 3 h 33"/>
                <a:gd name="T8" fmla="*/ 2 w 34"/>
                <a:gd name="T9" fmla="*/ 8 h 33"/>
                <a:gd name="T10" fmla="*/ 0 w 34"/>
                <a:gd name="T11" fmla="*/ 17 h 33"/>
                <a:gd name="T12" fmla="*/ 2 w 34"/>
                <a:gd name="T13" fmla="*/ 26 h 33"/>
                <a:gd name="T14" fmla="*/ 9 w 34"/>
                <a:gd name="T15" fmla="*/ 31 h 33"/>
                <a:gd name="T16" fmla="*/ 17 w 34"/>
                <a:gd name="T17" fmla="*/ 33 h 33"/>
                <a:gd name="T18" fmla="*/ 29 w 34"/>
                <a:gd name="T19" fmla="*/ 29 h 33"/>
                <a:gd name="T20" fmla="*/ 34 w 34"/>
                <a:gd name="T21" fmla="*/ 17 h 33"/>
                <a:gd name="T22" fmla="*/ 29 w 34"/>
                <a:gd name="T23" fmla="*/ 5 h 33"/>
                <a:gd name="T24" fmla="*/ 23 w 34"/>
                <a:gd name="T25" fmla="*/ 24 h 33"/>
                <a:gd name="T26" fmla="*/ 23 w 34"/>
                <a:gd name="T27" fmla="*/ 24 h 33"/>
                <a:gd name="T28" fmla="*/ 17 w 34"/>
                <a:gd name="T29" fmla="*/ 27 h 33"/>
                <a:gd name="T30" fmla="*/ 11 w 34"/>
                <a:gd name="T31" fmla="*/ 24 h 33"/>
                <a:gd name="T32" fmla="*/ 9 w 34"/>
                <a:gd name="T33" fmla="*/ 17 h 33"/>
                <a:gd name="T34" fmla="*/ 11 w 34"/>
                <a:gd name="T35" fmla="*/ 10 h 33"/>
                <a:gd name="T36" fmla="*/ 17 w 34"/>
                <a:gd name="T37" fmla="*/ 7 h 33"/>
                <a:gd name="T38" fmla="*/ 23 w 34"/>
                <a:gd name="T39" fmla="*/ 10 h 33"/>
                <a:gd name="T40" fmla="*/ 24 w 34"/>
                <a:gd name="T41" fmla="*/ 13 h 33"/>
                <a:gd name="T42" fmla="*/ 25 w 34"/>
                <a:gd name="T43" fmla="*/ 17 h 33"/>
                <a:gd name="T44" fmla="*/ 24 w 34"/>
                <a:gd name="T45" fmla="*/ 21 h 33"/>
                <a:gd name="T46" fmla="*/ 23 w 34"/>
                <a:gd name="T4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3">
                  <a:moveTo>
                    <a:pt x="29" y="5"/>
                  </a:moveTo>
                  <a:cubicBezTo>
                    <a:pt x="28" y="4"/>
                    <a:pt x="26" y="2"/>
                    <a:pt x="24" y="2"/>
                  </a:cubicBezTo>
                  <a:cubicBezTo>
                    <a:pt x="22" y="1"/>
                    <a:pt x="20" y="0"/>
                    <a:pt x="17" y="0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9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065"/>
            <p:cNvSpPr>
              <a:spLocks noEditPoints="1"/>
            </p:cNvSpPr>
            <p:nvPr/>
          </p:nvSpPr>
          <p:spPr bwMode="auto">
            <a:xfrm>
              <a:off x="8597900" y="5643562"/>
              <a:ext cx="12700" cy="11113"/>
            </a:xfrm>
            <a:custGeom>
              <a:avLst/>
              <a:gdLst>
                <a:gd name="T0" fmla="*/ 32 w 32"/>
                <a:gd name="T1" fmla="*/ 23 h 32"/>
                <a:gd name="T2" fmla="*/ 30 w 32"/>
                <a:gd name="T3" fmla="*/ 19 h 32"/>
                <a:gd name="T4" fmla="*/ 25 w 32"/>
                <a:gd name="T5" fmla="*/ 16 h 32"/>
                <a:gd name="T6" fmla="*/ 29 w 32"/>
                <a:gd name="T7" fmla="*/ 13 h 32"/>
                <a:gd name="T8" fmla="*/ 30 w 32"/>
                <a:gd name="T9" fmla="*/ 8 h 32"/>
                <a:gd name="T10" fmla="*/ 30 w 32"/>
                <a:gd name="T11" fmla="*/ 5 h 32"/>
                <a:gd name="T12" fmla="*/ 27 w 32"/>
                <a:gd name="T13" fmla="*/ 2 h 32"/>
                <a:gd name="T14" fmla="*/ 24 w 32"/>
                <a:gd name="T15" fmla="*/ 1 h 32"/>
                <a:gd name="T16" fmla="*/ 19 w 32"/>
                <a:gd name="T17" fmla="*/ 0 h 32"/>
                <a:gd name="T18" fmla="*/ 0 w 32"/>
                <a:gd name="T19" fmla="*/ 0 h 32"/>
                <a:gd name="T20" fmla="*/ 0 w 32"/>
                <a:gd name="T21" fmla="*/ 32 h 32"/>
                <a:gd name="T22" fmla="*/ 20 w 32"/>
                <a:gd name="T23" fmla="*/ 32 h 32"/>
                <a:gd name="T24" fmla="*/ 29 w 32"/>
                <a:gd name="T25" fmla="*/ 29 h 32"/>
                <a:gd name="T26" fmla="*/ 32 w 32"/>
                <a:gd name="T27" fmla="*/ 23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2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2" y="23"/>
                  </a:move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8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2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066"/>
            <p:cNvSpPr>
              <a:spLocks noEditPoints="1"/>
            </p:cNvSpPr>
            <p:nvPr/>
          </p:nvSpPr>
          <p:spPr bwMode="auto">
            <a:xfrm>
              <a:off x="8610600" y="5643562"/>
              <a:ext cx="11113" cy="11113"/>
            </a:xfrm>
            <a:custGeom>
              <a:avLst/>
              <a:gdLst>
                <a:gd name="T0" fmla="*/ 27 w 31"/>
                <a:gd name="T1" fmla="*/ 5 h 33"/>
                <a:gd name="T2" fmla="*/ 15 w 31"/>
                <a:gd name="T3" fmla="*/ 0 h 33"/>
                <a:gd name="T4" fmla="*/ 4 w 31"/>
                <a:gd name="T5" fmla="*/ 5 h 33"/>
                <a:gd name="T6" fmla="*/ 0 w 31"/>
                <a:gd name="T7" fmla="*/ 17 h 33"/>
                <a:gd name="T8" fmla="*/ 3 w 31"/>
                <a:gd name="T9" fmla="*/ 28 h 33"/>
                <a:gd name="T10" fmla="*/ 16 w 31"/>
                <a:gd name="T11" fmla="*/ 33 h 33"/>
                <a:gd name="T12" fmla="*/ 25 w 31"/>
                <a:gd name="T13" fmla="*/ 31 h 33"/>
                <a:gd name="T14" fmla="*/ 30 w 31"/>
                <a:gd name="T15" fmla="*/ 24 h 33"/>
                <a:gd name="T16" fmla="*/ 22 w 31"/>
                <a:gd name="T17" fmla="*/ 23 h 33"/>
                <a:gd name="T18" fmla="*/ 20 w 31"/>
                <a:gd name="T19" fmla="*/ 26 h 33"/>
                <a:gd name="T20" fmla="*/ 16 w 31"/>
                <a:gd name="T21" fmla="*/ 27 h 33"/>
                <a:gd name="T22" fmla="*/ 13 w 31"/>
                <a:gd name="T23" fmla="*/ 27 h 33"/>
                <a:gd name="T24" fmla="*/ 11 w 31"/>
                <a:gd name="T25" fmla="*/ 25 h 33"/>
                <a:gd name="T26" fmla="*/ 9 w 31"/>
                <a:gd name="T27" fmla="*/ 19 h 33"/>
                <a:gd name="T28" fmla="*/ 31 w 31"/>
                <a:gd name="T29" fmla="*/ 19 h 33"/>
                <a:gd name="T30" fmla="*/ 27 w 31"/>
                <a:gd name="T31" fmla="*/ 5 h 33"/>
                <a:gd name="T32" fmla="*/ 9 w 31"/>
                <a:gd name="T33" fmla="*/ 14 h 33"/>
                <a:gd name="T34" fmla="*/ 9 w 31"/>
                <a:gd name="T35" fmla="*/ 14 h 33"/>
                <a:gd name="T36" fmla="*/ 11 w 31"/>
                <a:gd name="T37" fmla="*/ 9 h 33"/>
                <a:gd name="T38" fmla="*/ 16 w 31"/>
                <a:gd name="T39" fmla="*/ 7 h 33"/>
                <a:gd name="T40" fmla="*/ 20 w 31"/>
                <a:gd name="T41" fmla="*/ 9 h 33"/>
                <a:gd name="T42" fmla="*/ 22 w 31"/>
                <a:gd name="T43" fmla="*/ 14 h 33"/>
                <a:gd name="T44" fmla="*/ 9 w 31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3">
                  <a:moveTo>
                    <a:pt x="27" y="5"/>
                  </a:move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6" y="33"/>
                  </a:cubicBezTo>
                  <a:cubicBezTo>
                    <a:pt x="20" y="33"/>
                    <a:pt x="23" y="33"/>
                    <a:pt x="25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0" y="25"/>
                    <a:pt x="20" y="26"/>
                  </a:cubicBezTo>
                  <a:cubicBezTo>
                    <a:pt x="19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3" y="26"/>
                    <a:pt x="12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3"/>
                    <a:pt x="29" y="8"/>
                    <a:pt x="27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067"/>
            <p:cNvSpPr>
              <a:spLocks noEditPoints="1"/>
            </p:cNvSpPr>
            <p:nvPr/>
          </p:nvSpPr>
          <p:spPr bwMode="auto">
            <a:xfrm>
              <a:off x="8624888" y="5643562"/>
              <a:ext cx="11113" cy="15875"/>
            </a:xfrm>
            <a:custGeom>
              <a:avLst/>
              <a:gdLst>
                <a:gd name="T0" fmla="*/ 31 w 31"/>
                <a:gd name="T1" fmla="*/ 17 h 45"/>
                <a:gd name="T2" fmla="*/ 27 w 31"/>
                <a:gd name="T3" fmla="*/ 5 h 45"/>
                <a:gd name="T4" fmla="*/ 23 w 31"/>
                <a:gd name="T5" fmla="*/ 2 h 45"/>
                <a:gd name="T6" fmla="*/ 18 w 31"/>
                <a:gd name="T7" fmla="*/ 0 h 45"/>
                <a:gd name="T8" fmla="*/ 12 w 31"/>
                <a:gd name="T9" fmla="*/ 2 h 45"/>
                <a:gd name="T10" fmla="*/ 8 w 31"/>
                <a:gd name="T11" fmla="*/ 6 h 45"/>
                <a:gd name="T12" fmla="*/ 8 w 31"/>
                <a:gd name="T13" fmla="*/ 1 h 45"/>
                <a:gd name="T14" fmla="*/ 0 w 31"/>
                <a:gd name="T15" fmla="*/ 1 h 45"/>
                <a:gd name="T16" fmla="*/ 0 w 31"/>
                <a:gd name="T17" fmla="*/ 45 h 45"/>
                <a:gd name="T18" fmla="*/ 8 w 31"/>
                <a:gd name="T19" fmla="*/ 45 h 45"/>
                <a:gd name="T20" fmla="*/ 8 w 31"/>
                <a:gd name="T21" fmla="*/ 29 h 45"/>
                <a:gd name="T22" fmla="*/ 13 w 31"/>
                <a:gd name="T23" fmla="*/ 32 h 45"/>
                <a:gd name="T24" fmla="*/ 18 w 31"/>
                <a:gd name="T25" fmla="*/ 33 h 45"/>
                <a:gd name="T26" fmla="*/ 23 w 31"/>
                <a:gd name="T27" fmla="*/ 32 h 45"/>
                <a:gd name="T28" fmla="*/ 27 w 31"/>
                <a:gd name="T29" fmla="*/ 29 h 45"/>
                <a:gd name="T30" fmla="*/ 31 w 31"/>
                <a:gd name="T31" fmla="*/ 17 h 45"/>
                <a:gd name="T32" fmla="*/ 10 w 31"/>
                <a:gd name="T33" fmla="*/ 24 h 45"/>
                <a:gd name="T34" fmla="*/ 10 w 31"/>
                <a:gd name="T35" fmla="*/ 24 h 45"/>
                <a:gd name="T36" fmla="*/ 8 w 31"/>
                <a:gd name="T37" fmla="*/ 16 h 45"/>
                <a:gd name="T38" fmla="*/ 9 w 31"/>
                <a:gd name="T39" fmla="*/ 12 h 45"/>
                <a:gd name="T40" fmla="*/ 10 w 31"/>
                <a:gd name="T41" fmla="*/ 9 h 45"/>
                <a:gd name="T42" fmla="*/ 13 w 31"/>
                <a:gd name="T43" fmla="*/ 8 h 45"/>
                <a:gd name="T44" fmla="*/ 15 w 31"/>
                <a:gd name="T45" fmla="*/ 7 h 45"/>
                <a:gd name="T46" fmla="*/ 21 w 31"/>
                <a:gd name="T47" fmla="*/ 9 h 45"/>
                <a:gd name="T48" fmla="*/ 23 w 31"/>
                <a:gd name="T49" fmla="*/ 17 h 45"/>
                <a:gd name="T50" fmla="*/ 21 w 31"/>
                <a:gd name="T51" fmla="*/ 24 h 45"/>
                <a:gd name="T52" fmla="*/ 16 w 31"/>
                <a:gd name="T53" fmla="*/ 27 h 45"/>
                <a:gd name="T54" fmla="*/ 10 w 31"/>
                <a:gd name="T55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5">
                  <a:moveTo>
                    <a:pt x="31" y="17"/>
                  </a:moveTo>
                  <a:cubicBezTo>
                    <a:pt x="31" y="12"/>
                    <a:pt x="30" y="8"/>
                    <a:pt x="27" y="5"/>
                  </a:cubicBezTo>
                  <a:cubicBezTo>
                    <a:pt x="26" y="3"/>
                    <a:pt x="25" y="2"/>
                    <a:pt x="23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6" y="0"/>
                    <a:pt x="14" y="1"/>
                    <a:pt x="12" y="2"/>
                  </a:cubicBezTo>
                  <a:cubicBezTo>
                    <a:pt x="10" y="3"/>
                    <a:pt x="9" y="4"/>
                    <a:pt x="8" y="6"/>
                  </a:cubicBezTo>
                  <a:lnTo>
                    <a:pt x="8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8" y="45"/>
                  </a:lnTo>
                  <a:lnTo>
                    <a:pt x="8" y="29"/>
                  </a:lnTo>
                  <a:cubicBezTo>
                    <a:pt x="10" y="30"/>
                    <a:pt x="11" y="32"/>
                    <a:pt x="13" y="32"/>
                  </a:cubicBezTo>
                  <a:cubicBezTo>
                    <a:pt x="14" y="33"/>
                    <a:pt x="16" y="33"/>
                    <a:pt x="18" y="33"/>
                  </a:cubicBezTo>
                  <a:cubicBezTo>
                    <a:pt x="20" y="33"/>
                    <a:pt x="21" y="33"/>
                    <a:pt x="23" y="32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30" y="26"/>
                    <a:pt x="31" y="22"/>
                    <a:pt x="31" y="17"/>
                  </a:cubicBezTo>
                  <a:close/>
                  <a:moveTo>
                    <a:pt x="10" y="24"/>
                  </a:moveTo>
                  <a:lnTo>
                    <a:pt x="10" y="24"/>
                  </a:lnTo>
                  <a:cubicBezTo>
                    <a:pt x="9" y="23"/>
                    <a:pt x="8" y="20"/>
                    <a:pt x="8" y="16"/>
                  </a:cubicBezTo>
                  <a:cubicBezTo>
                    <a:pt x="8" y="15"/>
                    <a:pt x="8" y="13"/>
                    <a:pt x="9" y="12"/>
                  </a:cubicBezTo>
                  <a:cubicBezTo>
                    <a:pt x="9" y="11"/>
                    <a:pt x="9" y="10"/>
                    <a:pt x="10" y="9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7" y="7"/>
                    <a:pt x="19" y="8"/>
                    <a:pt x="21" y="9"/>
                  </a:cubicBezTo>
                  <a:cubicBezTo>
                    <a:pt x="22" y="11"/>
                    <a:pt x="23" y="14"/>
                    <a:pt x="23" y="17"/>
                  </a:cubicBezTo>
                  <a:cubicBezTo>
                    <a:pt x="23" y="20"/>
                    <a:pt x="22" y="23"/>
                    <a:pt x="21" y="24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4" y="27"/>
                    <a:pt x="12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068"/>
            <p:cNvSpPr>
              <a:spLocks/>
            </p:cNvSpPr>
            <p:nvPr/>
          </p:nvSpPr>
          <p:spPr bwMode="auto">
            <a:xfrm>
              <a:off x="8639175" y="5643562"/>
              <a:ext cx="9525" cy="11113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069"/>
            <p:cNvSpPr>
              <a:spLocks/>
            </p:cNvSpPr>
            <p:nvPr/>
          </p:nvSpPr>
          <p:spPr bwMode="auto">
            <a:xfrm>
              <a:off x="8650288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1 w 30"/>
                <a:gd name="T17" fmla="*/ 12 h 32"/>
                <a:gd name="T18" fmla="*/ 21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070"/>
            <p:cNvSpPr>
              <a:spLocks noEditPoints="1"/>
            </p:cNvSpPr>
            <p:nvPr/>
          </p:nvSpPr>
          <p:spPr bwMode="auto">
            <a:xfrm>
              <a:off x="8402638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11 w 34"/>
                <a:gd name="T23" fmla="*/ 10 h 33"/>
                <a:gd name="T24" fmla="*/ 11 w 34"/>
                <a:gd name="T25" fmla="*/ 10 h 33"/>
                <a:gd name="T26" fmla="*/ 17 w 34"/>
                <a:gd name="T27" fmla="*/ 7 h 33"/>
                <a:gd name="T28" fmla="*/ 23 w 34"/>
                <a:gd name="T29" fmla="*/ 10 h 33"/>
                <a:gd name="T30" fmla="*/ 25 w 34"/>
                <a:gd name="T31" fmla="*/ 17 h 33"/>
                <a:gd name="T32" fmla="*/ 23 w 34"/>
                <a:gd name="T33" fmla="*/ 24 h 33"/>
                <a:gd name="T34" fmla="*/ 17 w 34"/>
                <a:gd name="T35" fmla="*/ 27 h 33"/>
                <a:gd name="T36" fmla="*/ 11 w 34"/>
                <a:gd name="T37" fmla="*/ 24 h 33"/>
                <a:gd name="T38" fmla="*/ 9 w 34"/>
                <a:gd name="T39" fmla="*/ 17 h 33"/>
                <a:gd name="T40" fmla="*/ 11 w 34"/>
                <a:gd name="T4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3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071"/>
            <p:cNvSpPr>
              <a:spLocks noEditPoints="1"/>
            </p:cNvSpPr>
            <p:nvPr/>
          </p:nvSpPr>
          <p:spPr bwMode="auto">
            <a:xfrm>
              <a:off x="8416925" y="5665787"/>
              <a:ext cx="12700" cy="15875"/>
            </a:xfrm>
            <a:custGeom>
              <a:avLst/>
              <a:gdLst>
                <a:gd name="T0" fmla="*/ 2 w 33"/>
                <a:gd name="T1" fmla="*/ 36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6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0 h 45"/>
                <a:gd name="T54" fmla="*/ 17 w 33"/>
                <a:gd name="T55" fmla="*/ 20 h 45"/>
                <a:gd name="T56" fmla="*/ 20 w 33"/>
                <a:gd name="T57" fmla="*/ 20 h 45"/>
                <a:gd name="T58" fmla="*/ 22 w 33"/>
                <a:gd name="T59" fmla="*/ 22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8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6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7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6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6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0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0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8"/>
                    <a:pt x="16" y="38"/>
                  </a:cubicBezTo>
                  <a:cubicBezTo>
                    <a:pt x="14" y="38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072"/>
            <p:cNvSpPr>
              <a:spLocks noEditPoints="1"/>
            </p:cNvSpPr>
            <p:nvPr/>
          </p:nvSpPr>
          <p:spPr bwMode="auto">
            <a:xfrm>
              <a:off x="8429625" y="5670550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3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3"/>
                    <a:pt x="33" y="24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073"/>
            <p:cNvSpPr>
              <a:spLocks noEditPoints="1"/>
            </p:cNvSpPr>
            <p:nvPr/>
          </p:nvSpPr>
          <p:spPr bwMode="auto">
            <a:xfrm>
              <a:off x="8447088" y="5668962"/>
              <a:ext cx="11113" cy="12700"/>
            </a:xfrm>
            <a:custGeom>
              <a:avLst/>
              <a:gdLst>
                <a:gd name="T0" fmla="*/ 3 w 31"/>
                <a:gd name="T1" fmla="*/ 28 h 33"/>
                <a:gd name="T2" fmla="*/ 16 w 31"/>
                <a:gd name="T3" fmla="*/ 33 h 33"/>
                <a:gd name="T4" fmla="*/ 21 w 31"/>
                <a:gd name="T5" fmla="*/ 33 h 33"/>
                <a:gd name="T6" fmla="*/ 25 w 31"/>
                <a:gd name="T7" fmla="*/ 31 h 33"/>
                <a:gd name="T8" fmla="*/ 28 w 31"/>
                <a:gd name="T9" fmla="*/ 28 h 33"/>
                <a:gd name="T10" fmla="*/ 30 w 31"/>
                <a:gd name="T11" fmla="*/ 24 h 33"/>
                <a:gd name="T12" fmla="*/ 22 w 31"/>
                <a:gd name="T13" fmla="*/ 23 h 33"/>
                <a:gd name="T14" fmla="*/ 20 w 31"/>
                <a:gd name="T15" fmla="*/ 26 h 33"/>
                <a:gd name="T16" fmla="*/ 16 w 31"/>
                <a:gd name="T17" fmla="*/ 27 h 33"/>
                <a:gd name="T18" fmla="*/ 11 w 31"/>
                <a:gd name="T19" fmla="*/ 25 h 33"/>
                <a:gd name="T20" fmla="*/ 9 w 31"/>
                <a:gd name="T21" fmla="*/ 19 h 33"/>
                <a:gd name="T22" fmla="*/ 31 w 31"/>
                <a:gd name="T23" fmla="*/ 19 h 33"/>
                <a:gd name="T24" fmla="*/ 30 w 31"/>
                <a:gd name="T25" fmla="*/ 11 h 33"/>
                <a:gd name="T26" fmla="*/ 27 w 31"/>
                <a:gd name="T27" fmla="*/ 5 h 33"/>
                <a:gd name="T28" fmla="*/ 22 w 31"/>
                <a:gd name="T29" fmla="*/ 2 h 33"/>
                <a:gd name="T30" fmla="*/ 15 w 31"/>
                <a:gd name="T31" fmla="*/ 0 h 33"/>
                <a:gd name="T32" fmla="*/ 4 w 31"/>
                <a:gd name="T33" fmla="*/ 5 h 33"/>
                <a:gd name="T34" fmla="*/ 0 w 31"/>
                <a:gd name="T35" fmla="*/ 17 h 33"/>
                <a:gd name="T36" fmla="*/ 3 w 31"/>
                <a:gd name="T37" fmla="*/ 28 h 33"/>
                <a:gd name="T38" fmla="*/ 11 w 31"/>
                <a:gd name="T39" fmla="*/ 9 h 33"/>
                <a:gd name="T40" fmla="*/ 11 w 31"/>
                <a:gd name="T41" fmla="*/ 9 h 33"/>
                <a:gd name="T42" fmla="*/ 16 w 31"/>
                <a:gd name="T43" fmla="*/ 7 h 33"/>
                <a:gd name="T44" fmla="*/ 20 w 31"/>
                <a:gd name="T45" fmla="*/ 9 h 33"/>
                <a:gd name="T46" fmla="*/ 22 w 31"/>
                <a:gd name="T47" fmla="*/ 14 h 33"/>
                <a:gd name="T48" fmla="*/ 9 w 31"/>
                <a:gd name="T49" fmla="*/ 14 h 33"/>
                <a:gd name="T50" fmla="*/ 11 w 31"/>
                <a:gd name="T5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" y="28"/>
                  </a:moveTo>
                  <a:cubicBezTo>
                    <a:pt x="6" y="32"/>
                    <a:pt x="10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074"/>
            <p:cNvSpPr>
              <a:spLocks/>
            </p:cNvSpPr>
            <p:nvPr/>
          </p:nvSpPr>
          <p:spPr bwMode="auto">
            <a:xfrm>
              <a:off x="8461375" y="5670550"/>
              <a:ext cx="9525" cy="11113"/>
            </a:xfrm>
            <a:custGeom>
              <a:avLst/>
              <a:gdLst>
                <a:gd name="T0" fmla="*/ 8 w 27"/>
                <a:gd name="T1" fmla="*/ 18 h 32"/>
                <a:gd name="T2" fmla="*/ 11 w 27"/>
                <a:gd name="T3" fmla="*/ 19 h 32"/>
                <a:gd name="T4" fmla="*/ 13 w 27"/>
                <a:gd name="T5" fmla="*/ 23 h 32"/>
                <a:gd name="T6" fmla="*/ 18 w 27"/>
                <a:gd name="T7" fmla="*/ 32 h 32"/>
                <a:gd name="T8" fmla="*/ 27 w 27"/>
                <a:gd name="T9" fmla="*/ 32 h 32"/>
                <a:gd name="T10" fmla="*/ 22 w 27"/>
                <a:gd name="T11" fmla="*/ 23 h 32"/>
                <a:gd name="T12" fmla="*/ 22 w 27"/>
                <a:gd name="T13" fmla="*/ 22 h 32"/>
                <a:gd name="T14" fmla="*/ 15 w 27"/>
                <a:gd name="T15" fmla="*/ 15 h 32"/>
                <a:gd name="T16" fmla="*/ 19 w 27"/>
                <a:gd name="T17" fmla="*/ 10 h 32"/>
                <a:gd name="T18" fmla="*/ 20 w 27"/>
                <a:gd name="T19" fmla="*/ 8 h 32"/>
                <a:gd name="T20" fmla="*/ 21 w 27"/>
                <a:gd name="T21" fmla="*/ 6 h 32"/>
                <a:gd name="T22" fmla="*/ 26 w 27"/>
                <a:gd name="T23" fmla="*/ 6 h 32"/>
                <a:gd name="T24" fmla="*/ 26 w 27"/>
                <a:gd name="T25" fmla="*/ 0 h 32"/>
                <a:gd name="T26" fmla="*/ 22 w 27"/>
                <a:gd name="T27" fmla="*/ 0 h 32"/>
                <a:gd name="T28" fmla="*/ 17 w 27"/>
                <a:gd name="T29" fmla="*/ 1 h 32"/>
                <a:gd name="T30" fmla="*/ 13 w 27"/>
                <a:gd name="T31" fmla="*/ 7 h 32"/>
                <a:gd name="T32" fmla="*/ 11 w 27"/>
                <a:gd name="T33" fmla="*/ 12 h 32"/>
                <a:gd name="T34" fmla="*/ 8 w 27"/>
                <a:gd name="T35" fmla="*/ 13 h 32"/>
                <a:gd name="T36" fmla="*/ 8 w 27"/>
                <a:gd name="T37" fmla="*/ 0 h 32"/>
                <a:gd name="T38" fmla="*/ 0 w 27"/>
                <a:gd name="T39" fmla="*/ 0 h 32"/>
                <a:gd name="T40" fmla="*/ 0 w 27"/>
                <a:gd name="T41" fmla="*/ 32 h 32"/>
                <a:gd name="T42" fmla="*/ 8 w 27"/>
                <a:gd name="T43" fmla="*/ 32 h 32"/>
                <a:gd name="T44" fmla="*/ 8 w 27"/>
                <a:gd name="T4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8" y="18"/>
                  </a:move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5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075"/>
            <p:cNvSpPr>
              <a:spLocks/>
            </p:cNvSpPr>
            <p:nvPr/>
          </p:nvSpPr>
          <p:spPr bwMode="auto">
            <a:xfrm>
              <a:off x="8470900" y="5670550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076"/>
            <p:cNvSpPr>
              <a:spLocks noEditPoints="1"/>
            </p:cNvSpPr>
            <p:nvPr/>
          </p:nvSpPr>
          <p:spPr bwMode="auto">
            <a:xfrm>
              <a:off x="8482013" y="5668962"/>
              <a:ext cx="12700" cy="12700"/>
            </a:xfrm>
            <a:custGeom>
              <a:avLst/>
              <a:gdLst>
                <a:gd name="T0" fmla="*/ 16 w 33"/>
                <a:gd name="T1" fmla="*/ 0 h 33"/>
                <a:gd name="T2" fmla="*/ 8 w 33"/>
                <a:gd name="T3" fmla="*/ 2 h 33"/>
                <a:gd name="T4" fmla="*/ 2 w 33"/>
                <a:gd name="T5" fmla="*/ 8 h 33"/>
                <a:gd name="T6" fmla="*/ 0 w 33"/>
                <a:gd name="T7" fmla="*/ 16 h 33"/>
                <a:gd name="T8" fmla="*/ 2 w 33"/>
                <a:gd name="T9" fmla="*/ 26 h 33"/>
                <a:gd name="T10" fmla="*/ 8 w 33"/>
                <a:gd name="T11" fmla="*/ 31 h 33"/>
                <a:gd name="T12" fmla="*/ 16 w 33"/>
                <a:gd name="T13" fmla="*/ 33 h 33"/>
                <a:gd name="T14" fmla="*/ 28 w 33"/>
                <a:gd name="T15" fmla="*/ 29 h 33"/>
                <a:gd name="T16" fmla="*/ 33 w 33"/>
                <a:gd name="T17" fmla="*/ 17 h 33"/>
                <a:gd name="T18" fmla="*/ 29 w 33"/>
                <a:gd name="T19" fmla="*/ 5 h 33"/>
                <a:gd name="T20" fmla="*/ 16 w 33"/>
                <a:gd name="T21" fmla="*/ 0 h 33"/>
                <a:gd name="T22" fmla="*/ 22 w 33"/>
                <a:gd name="T23" fmla="*/ 24 h 33"/>
                <a:gd name="T24" fmla="*/ 22 w 33"/>
                <a:gd name="T25" fmla="*/ 24 h 33"/>
                <a:gd name="T26" fmla="*/ 16 w 33"/>
                <a:gd name="T27" fmla="*/ 27 h 33"/>
                <a:gd name="T28" fmla="*/ 11 w 33"/>
                <a:gd name="T29" fmla="*/ 24 h 33"/>
                <a:gd name="T30" fmla="*/ 8 w 33"/>
                <a:gd name="T31" fmla="*/ 17 h 33"/>
                <a:gd name="T32" fmla="*/ 11 w 33"/>
                <a:gd name="T33" fmla="*/ 10 h 33"/>
                <a:gd name="T34" fmla="*/ 16 w 33"/>
                <a:gd name="T35" fmla="*/ 7 h 33"/>
                <a:gd name="T36" fmla="*/ 22 w 33"/>
                <a:gd name="T37" fmla="*/ 10 h 33"/>
                <a:gd name="T38" fmla="*/ 24 w 33"/>
                <a:gd name="T39" fmla="*/ 17 h 33"/>
                <a:gd name="T40" fmla="*/ 22 w 33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13" y="0"/>
                    <a:pt x="10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0" y="20"/>
                    <a:pt x="0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1" y="33"/>
                    <a:pt x="25" y="32"/>
                    <a:pt x="28" y="29"/>
                  </a:cubicBezTo>
                  <a:cubicBezTo>
                    <a:pt x="32" y="26"/>
                    <a:pt x="33" y="22"/>
                    <a:pt x="33" y="17"/>
                  </a:cubicBezTo>
                  <a:cubicBezTo>
                    <a:pt x="33" y="12"/>
                    <a:pt x="32" y="8"/>
                    <a:pt x="29" y="5"/>
                  </a:cubicBezTo>
                  <a:cubicBezTo>
                    <a:pt x="25" y="2"/>
                    <a:pt x="21" y="0"/>
                    <a:pt x="16" y="0"/>
                  </a:cubicBezTo>
                  <a:close/>
                  <a:moveTo>
                    <a:pt x="22" y="24"/>
                  </a:moveTo>
                  <a:lnTo>
                    <a:pt x="22" y="24"/>
                  </a:lnTo>
                  <a:cubicBezTo>
                    <a:pt x="21" y="26"/>
                    <a:pt x="19" y="27"/>
                    <a:pt x="16" y="27"/>
                  </a:cubicBezTo>
                  <a:cubicBezTo>
                    <a:pt x="14" y="27"/>
                    <a:pt x="12" y="26"/>
                    <a:pt x="11" y="24"/>
                  </a:cubicBezTo>
                  <a:cubicBezTo>
                    <a:pt x="9" y="22"/>
                    <a:pt x="8" y="20"/>
                    <a:pt x="8" y="17"/>
                  </a:cubicBezTo>
                  <a:cubicBezTo>
                    <a:pt x="8" y="14"/>
                    <a:pt x="9" y="11"/>
                    <a:pt x="11" y="10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4" y="14"/>
                    <a:pt x="24" y="17"/>
                  </a:cubicBezTo>
                  <a:cubicBezTo>
                    <a:pt x="24" y="20"/>
                    <a:pt x="24" y="22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077"/>
            <p:cNvSpPr>
              <a:spLocks noEditPoints="1"/>
            </p:cNvSpPr>
            <p:nvPr/>
          </p:nvSpPr>
          <p:spPr bwMode="auto">
            <a:xfrm>
              <a:off x="8496300" y="5670550"/>
              <a:ext cx="11113" cy="11113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5 h 32"/>
                <a:gd name="T26" fmla="*/ 9 w 32"/>
                <a:gd name="T27" fmla="*/ 5 h 32"/>
                <a:gd name="T28" fmla="*/ 14 w 32"/>
                <a:gd name="T29" fmla="*/ 5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5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6" y="5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078"/>
            <p:cNvSpPr>
              <a:spLocks/>
            </p:cNvSpPr>
            <p:nvPr/>
          </p:nvSpPr>
          <p:spPr bwMode="auto">
            <a:xfrm>
              <a:off x="8510588" y="5670550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1079"/>
            <p:cNvSpPr>
              <a:spLocks noEditPoints="1"/>
            </p:cNvSpPr>
            <p:nvPr/>
          </p:nvSpPr>
          <p:spPr bwMode="auto">
            <a:xfrm>
              <a:off x="8523288" y="5668962"/>
              <a:ext cx="11113" cy="12700"/>
            </a:xfrm>
            <a:custGeom>
              <a:avLst/>
              <a:gdLst>
                <a:gd name="T0" fmla="*/ 30 w 31"/>
                <a:gd name="T1" fmla="*/ 11 h 33"/>
                <a:gd name="T2" fmla="*/ 27 w 31"/>
                <a:gd name="T3" fmla="*/ 5 h 33"/>
                <a:gd name="T4" fmla="*/ 22 w 31"/>
                <a:gd name="T5" fmla="*/ 2 h 33"/>
                <a:gd name="T6" fmla="*/ 15 w 31"/>
                <a:gd name="T7" fmla="*/ 0 h 33"/>
                <a:gd name="T8" fmla="*/ 5 w 31"/>
                <a:gd name="T9" fmla="*/ 5 h 33"/>
                <a:gd name="T10" fmla="*/ 0 w 31"/>
                <a:gd name="T11" fmla="*/ 17 h 33"/>
                <a:gd name="T12" fmla="*/ 4 w 31"/>
                <a:gd name="T13" fmla="*/ 28 h 33"/>
                <a:gd name="T14" fmla="*/ 16 w 31"/>
                <a:gd name="T15" fmla="*/ 33 h 33"/>
                <a:gd name="T16" fmla="*/ 21 w 31"/>
                <a:gd name="T17" fmla="*/ 33 h 33"/>
                <a:gd name="T18" fmla="*/ 25 w 31"/>
                <a:gd name="T19" fmla="*/ 31 h 33"/>
                <a:gd name="T20" fmla="*/ 28 w 31"/>
                <a:gd name="T21" fmla="*/ 28 h 33"/>
                <a:gd name="T22" fmla="*/ 30 w 31"/>
                <a:gd name="T23" fmla="*/ 24 h 33"/>
                <a:gd name="T24" fmla="*/ 22 w 31"/>
                <a:gd name="T25" fmla="*/ 23 h 33"/>
                <a:gd name="T26" fmla="*/ 20 w 31"/>
                <a:gd name="T27" fmla="*/ 26 h 33"/>
                <a:gd name="T28" fmla="*/ 16 w 31"/>
                <a:gd name="T29" fmla="*/ 27 h 33"/>
                <a:gd name="T30" fmla="*/ 11 w 31"/>
                <a:gd name="T31" fmla="*/ 25 h 33"/>
                <a:gd name="T32" fmla="*/ 9 w 31"/>
                <a:gd name="T33" fmla="*/ 19 h 33"/>
                <a:gd name="T34" fmla="*/ 31 w 31"/>
                <a:gd name="T35" fmla="*/ 19 h 33"/>
                <a:gd name="T36" fmla="*/ 30 w 31"/>
                <a:gd name="T37" fmla="*/ 11 h 33"/>
                <a:gd name="T38" fmla="*/ 9 w 31"/>
                <a:gd name="T39" fmla="*/ 14 h 33"/>
                <a:gd name="T40" fmla="*/ 9 w 31"/>
                <a:gd name="T41" fmla="*/ 14 h 33"/>
                <a:gd name="T42" fmla="*/ 11 w 31"/>
                <a:gd name="T43" fmla="*/ 9 h 33"/>
                <a:gd name="T44" fmla="*/ 16 w 31"/>
                <a:gd name="T45" fmla="*/ 7 h 33"/>
                <a:gd name="T46" fmla="*/ 20 w 31"/>
                <a:gd name="T47" fmla="*/ 9 h 33"/>
                <a:gd name="T48" fmla="*/ 22 w 31"/>
                <a:gd name="T49" fmla="*/ 14 h 33"/>
                <a:gd name="T50" fmla="*/ 9 w 31"/>
                <a:gd name="T5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0" y="11"/>
                  </a:move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5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4" y="28"/>
                  </a:cubicBezTo>
                  <a:cubicBezTo>
                    <a:pt x="6" y="32"/>
                    <a:pt x="11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080"/>
            <p:cNvSpPr>
              <a:spLocks/>
            </p:cNvSpPr>
            <p:nvPr/>
          </p:nvSpPr>
          <p:spPr bwMode="auto">
            <a:xfrm>
              <a:off x="8537575" y="5670550"/>
              <a:ext cx="7938" cy="11113"/>
            </a:xfrm>
            <a:custGeom>
              <a:avLst/>
              <a:gdLst>
                <a:gd name="T0" fmla="*/ 8 w 22"/>
                <a:gd name="T1" fmla="*/ 32 h 32"/>
                <a:gd name="T2" fmla="*/ 8 w 22"/>
                <a:gd name="T3" fmla="*/ 7 h 32"/>
                <a:gd name="T4" fmla="*/ 22 w 22"/>
                <a:gd name="T5" fmla="*/ 7 h 32"/>
                <a:gd name="T6" fmla="*/ 22 w 22"/>
                <a:gd name="T7" fmla="*/ 0 h 32"/>
                <a:gd name="T8" fmla="*/ 0 w 22"/>
                <a:gd name="T9" fmla="*/ 0 h 32"/>
                <a:gd name="T10" fmla="*/ 0 w 22"/>
                <a:gd name="T11" fmla="*/ 32 h 32"/>
                <a:gd name="T12" fmla="*/ 8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8" y="32"/>
                  </a:move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081"/>
            <p:cNvSpPr>
              <a:spLocks noEditPoints="1"/>
            </p:cNvSpPr>
            <p:nvPr/>
          </p:nvSpPr>
          <p:spPr bwMode="auto">
            <a:xfrm>
              <a:off x="8545513" y="5668962"/>
              <a:ext cx="11113" cy="12700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13 w 31"/>
                <a:gd name="T53" fmla="*/ 28 h 33"/>
                <a:gd name="T54" fmla="*/ 13 w 31"/>
                <a:gd name="T55" fmla="*/ 28 h 33"/>
                <a:gd name="T56" fmla="*/ 10 w 31"/>
                <a:gd name="T57" fmla="*/ 26 h 33"/>
                <a:gd name="T58" fmla="*/ 9 w 31"/>
                <a:gd name="T59" fmla="*/ 23 h 33"/>
                <a:gd name="T60" fmla="*/ 10 w 31"/>
                <a:gd name="T61" fmla="*/ 20 h 33"/>
                <a:gd name="T62" fmla="*/ 15 w 31"/>
                <a:gd name="T63" fmla="*/ 19 h 33"/>
                <a:gd name="T64" fmla="*/ 20 w 31"/>
                <a:gd name="T65" fmla="*/ 18 h 33"/>
                <a:gd name="T66" fmla="*/ 20 w 31"/>
                <a:gd name="T67" fmla="*/ 19 h 33"/>
                <a:gd name="T68" fmla="*/ 20 w 31"/>
                <a:gd name="T69" fmla="*/ 23 h 33"/>
                <a:gd name="T70" fmla="*/ 18 w 31"/>
                <a:gd name="T71" fmla="*/ 26 h 33"/>
                <a:gd name="T72" fmla="*/ 13 w 31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6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13" y="28"/>
                  </a:moveTo>
                  <a:lnTo>
                    <a:pt x="13" y="28"/>
                  </a:ln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082"/>
            <p:cNvSpPr>
              <a:spLocks/>
            </p:cNvSpPr>
            <p:nvPr/>
          </p:nvSpPr>
          <p:spPr bwMode="auto">
            <a:xfrm>
              <a:off x="8558213" y="5670550"/>
              <a:ext cx="9525" cy="11113"/>
            </a:xfrm>
            <a:custGeom>
              <a:avLst/>
              <a:gdLst>
                <a:gd name="T0" fmla="*/ 20 w 30"/>
                <a:gd name="T1" fmla="*/ 32 h 32"/>
                <a:gd name="T2" fmla="*/ 20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20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32"/>
                  </a:moveTo>
                  <a:lnTo>
                    <a:pt x="20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083"/>
            <p:cNvSpPr>
              <a:spLocks/>
            </p:cNvSpPr>
            <p:nvPr/>
          </p:nvSpPr>
          <p:spPr bwMode="auto">
            <a:xfrm>
              <a:off x="8570913" y="5670550"/>
              <a:ext cx="9525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2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2 w 30"/>
                <a:gd name="T17" fmla="*/ 12 h 32"/>
                <a:gd name="T18" fmla="*/ 22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1084"/>
            <p:cNvSpPr>
              <a:spLocks noEditPoints="1"/>
            </p:cNvSpPr>
            <p:nvPr/>
          </p:nvSpPr>
          <p:spPr bwMode="auto">
            <a:xfrm>
              <a:off x="8583613" y="5670550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3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5 h 32"/>
                <a:gd name="T28" fmla="*/ 9 w 32"/>
                <a:gd name="T29" fmla="*/ 5 h 32"/>
                <a:gd name="T30" fmla="*/ 14 w 32"/>
                <a:gd name="T31" fmla="*/ 5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5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1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7" y="5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085"/>
            <p:cNvSpPr>
              <a:spLocks noEditPoints="1"/>
            </p:cNvSpPr>
            <p:nvPr/>
          </p:nvSpPr>
          <p:spPr bwMode="auto">
            <a:xfrm>
              <a:off x="8610600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9 w 34"/>
                <a:gd name="T23" fmla="*/ 13 h 33"/>
                <a:gd name="T24" fmla="*/ 9 w 34"/>
                <a:gd name="T25" fmla="*/ 13 h 33"/>
                <a:gd name="T26" fmla="*/ 11 w 34"/>
                <a:gd name="T27" fmla="*/ 10 h 33"/>
                <a:gd name="T28" fmla="*/ 17 w 34"/>
                <a:gd name="T29" fmla="*/ 7 h 33"/>
                <a:gd name="T30" fmla="*/ 20 w 34"/>
                <a:gd name="T31" fmla="*/ 8 h 33"/>
                <a:gd name="T32" fmla="*/ 22 w 34"/>
                <a:gd name="T33" fmla="*/ 10 h 33"/>
                <a:gd name="T34" fmla="*/ 24 w 34"/>
                <a:gd name="T35" fmla="*/ 13 h 33"/>
                <a:gd name="T36" fmla="*/ 25 w 34"/>
                <a:gd name="T37" fmla="*/ 17 h 33"/>
                <a:gd name="T38" fmla="*/ 24 w 34"/>
                <a:gd name="T39" fmla="*/ 21 h 33"/>
                <a:gd name="T40" fmla="*/ 22 w 34"/>
                <a:gd name="T41" fmla="*/ 24 h 33"/>
                <a:gd name="T42" fmla="*/ 20 w 34"/>
                <a:gd name="T43" fmla="*/ 26 h 33"/>
                <a:gd name="T44" fmla="*/ 17 w 34"/>
                <a:gd name="T45" fmla="*/ 27 h 33"/>
                <a:gd name="T46" fmla="*/ 11 w 34"/>
                <a:gd name="T47" fmla="*/ 24 h 33"/>
                <a:gd name="T48" fmla="*/ 9 w 34"/>
                <a:gd name="T49" fmla="*/ 21 h 33"/>
                <a:gd name="T50" fmla="*/ 9 w 34"/>
                <a:gd name="T51" fmla="*/ 17 h 33"/>
                <a:gd name="T52" fmla="*/ 9 w 34"/>
                <a:gd name="T5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0" y="12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8"/>
                    <a:pt x="22" y="9"/>
                    <a:pt x="22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3" y="23"/>
                    <a:pt x="22" y="24"/>
                  </a:cubicBezTo>
                  <a:cubicBezTo>
                    <a:pt x="22" y="25"/>
                    <a:pt x="21" y="26"/>
                    <a:pt x="20" y="26"/>
                  </a:cubicBezTo>
                  <a:cubicBezTo>
                    <a:pt x="19" y="26"/>
                    <a:pt x="18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10" y="22"/>
                    <a:pt x="9" y="21"/>
                  </a:cubicBezTo>
                  <a:cubicBezTo>
                    <a:pt x="9" y="20"/>
                    <a:pt x="9" y="18"/>
                    <a:pt x="9" y="17"/>
                  </a:cubicBezTo>
                  <a:cubicBezTo>
                    <a:pt x="9" y="15"/>
                    <a:pt x="9" y="14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086"/>
            <p:cNvSpPr>
              <a:spLocks/>
            </p:cNvSpPr>
            <p:nvPr/>
          </p:nvSpPr>
          <p:spPr bwMode="auto">
            <a:xfrm>
              <a:off x="8624888" y="5670550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087"/>
            <p:cNvSpPr>
              <a:spLocks/>
            </p:cNvSpPr>
            <p:nvPr/>
          </p:nvSpPr>
          <p:spPr bwMode="auto">
            <a:xfrm>
              <a:off x="8562975" y="5726112"/>
              <a:ext cx="142875" cy="98425"/>
            </a:xfrm>
            <a:custGeom>
              <a:avLst/>
              <a:gdLst>
                <a:gd name="T0" fmla="*/ 30 w 398"/>
                <a:gd name="T1" fmla="*/ 97 h 274"/>
                <a:gd name="T2" fmla="*/ 28 w 398"/>
                <a:gd name="T3" fmla="*/ 100 h 274"/>
                <a:gd name="T4" fmla="*/ 35 w 398"/>
                <a:gd name="T5" fmla="*/ 101 h 274"/>
                <a:gd name="T6" fmla="*/ 40 w 398"/>
                <a:gd name="T7" fmla="*/ 104 h 274"/>
                <a:gd name="T8" fmla="*/ 18 w 398"/>
                <a:gd name="T9" fmla="*/ 119 h 274"/>
                <a:gd name="T10" fmla="*/ 49 w 398"/>
                <a:gd name="T11" fmla="*/ 110 h 274"/>
                <a:gd name="T12" fmla="*/ 12 w 398"/>
                <a:gd name="T13" fmla="*/ 133 h 274"/>
                <a:gd name="T14" fmla="*/ 57 w 398"/>
                <a:gd name="T15" fmla="*/ 116 h 274"/>
                <a:gd name="T16" fmla="*/ 8 w 398"/>
                <a:gd name="T17" fmla="*/ 145 h 274"/>
                <a:gd name="T18" fmla="*/ 58 w 398"/>
                <a:gd name="T19" fmla="*/ 117 h 274"/>
                <a:gd name="T20" fmla="*/ 6 w 398"/>
                <a:gd name="T21" fmla="*/ 152 h 274"/>
                <a:gd name="T22" fmla="*/ 69 w 398"/>
                <a:gd name="T23" fmla="*/ 124 h 274"/>
                <a:gd name="T24" fmla="*/ 3 w 398"/>
                <a:gd name="T25" fmla="*/ 164 h 274"/>
                <a:gd name="T26" fmla="*/ 77 w 398"/>
                <a:gd name="T27" fmla="*/ 130 h 274"/>
                <a:gd name="T28" fmla="*/ 0 w 398"/>
                <a:gd name="T29" fmla="*/ 186 h 274"/>
                <a:gd name="T30" fmla="*/ 94 w 398"/>
                <a:gd name="T31" fmla="*/ 142 h 274"/>
                <a:gd name="T32" fmla="*/ 100 w 398"/>
                <a:gd name="T33" fmla="*/ 145 h 274"/>
                <a:gd name="T34" fmla="*/ 0 w 398"/>
                <a:gd name="T35" fmla="*/ 200 h 274"/>
                <a:gd name="T36" fmla="*/ 102 w 398"/>
                <a:gd name="T37" fmla="*/ 147 h 274"/>
                <a:gd name="T38" fmla="*/ 117 w 398"/>
                <a:gd name="T39" fmla="*/ 157 h 274"/>
                <a:gd name="T40" fmla="*/ 1 w 398"/>
                <a:gd name="T41" fmla="*/ 220 h 274"/>
                <a:gd name="T42" fmla="*/ 126 w 398"/>
                <a:gd name="T43" fmla="*/ 164 h 274"/>
                <a:gd name="T44" fmla="*/ 1 w 398"/>
                <a:gd name="T45" fmla="*/ 226 h 274"/>
                <a:gd name="T46" fmla="*/ 128 w 398"/>
                <a:gd name="T47" fmla="*/ 165 h 274"/>
                <a:gd name="T48" fmla="*/ 134 w 398"/>
                <a:gd name="T49" fmla="*/ 169 h 274"/>
                <a:gd name="T50" fmla="*/ 4 w 398"/>
                <a:gd name="T51" fmla="*/ 239 h 274"/>
                <a:gd name="T52" fmla="*/ 146 w 398"/>
                <a:gd name="T53" fmla="*/ 177 h 274"/>
                <a:gd name="T54" fmla="*/ 5 w 398"/>
                <a:gd name="T55" fmla="*/ 245 h 274"/>
                <a:gd name="T56" fmla="*/ 146 w 398"/>
                <a:gd name="T57" fmla="*/ 177 h 274"/>
                <a:gd name="T58" fmla="*/ 13 w 398"/>
                <a:gd name="T59" fmla="*/ 271 h 274"/>
                <a:gd name="T60" fmla="*/ 171 w 398"/>
                <a:gd name="T61" fmla="*/ 195 h 274"/>
                <a:gd name="T62" fmla="*/ 188 w 398"/>
                <a:gd name="T63" fmla="*/ 206 h 274"/>
                <a:gd name="T64" fmla="*/ 241 w 398"/>
                <a:gd name="T65" fmla="*/ 2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8" h="274">
                  <a:moveTo>
                    <a:pt x="241" y="28"/>
                  </a:moveTo>
                  <a:cubicBezTo>
                    <a:pt x="160" y="0"/>
                    <a:pt x="74" y="31"/>
                    <a:pt x="30" y="97"/>
                  </a:cubicBezTo>
                  <a:lnTo>
                    <a:pt x="32" y="98"/>
                  </a:lnTo>
                  <a:lnTo>
                    <a:pt x="28" y="100"/>
                  </a:lnTo>
                  <a:cubicBezTo>
                    <a:pt x="27" y="102"/>
                    <a:pt x="26" y="104"/>
                    <a:pt x="25" y="105"/>
                  </a:cubicBezTo>
                  <a:lnTo>
                    <a:pt x="35" y="101"/>
                  </a:lnTo>
                  <a:lnTo>
                    <a:pt x="42" y="105"/>
                  </a:lnTo>
                  <a:lnTo>
                    <a:pt x="40" y="104"/>
                  </a:lnTo>
                  <a:lnTo>
                    <a:pt x="20" y="115"/>
                  </a:lnTo>
                  <a:cubicBezTo>
                    <a:pt x="19" y="116"/>
                    <a:pt x="18" y="118"/>
                    <a:pt x="18" y="119"/>
                  </a:cubicBezTo>
                  <a:lnTo>
                    <a:pt x="43" y="106"/>
                  </a:lnTo>
                  <a:lnTo>
                    <a:pt x="49" y="110"/>
                  </a:lnTo>
                  <a:lnTo>
                    <a:pt x="14" y="128"/>
                  </a:lnTo>
                  <a:cubicBezTo>
                    <a:pt x="13" y="129"/>
                    <a:pt x="12" y="131"/>
                    <a:pt x="12" y="133"/>
                  </a:cubicBezTo>
                  <a:lnTo>
                    <a:pt x="52" y="112"/>
                  </a:lnTo>
                  <a:lnTo>
                    <a:pt x="57" y="116"/>
                  </a:lnTo>
                  <a:lnTo>
                    <a:pt x="9" y="141"/>
                  </a:lnTo>
                  <a:cubicBezTo>
                    <a:pt x="9" y="142"/>
                    <a:pt x="8" y="143"/>
                    <a:pt x="8" y="145"/>
                  </a:cubicBezTo>
                  <a:lnTo>
                    <a:pt x="60" y="118"/>
                  </a:lnTo>
                  <a:lnTo>
                    <a:pt x="58" y="117"/>
                  </a:lnTo>
                  <a:lnTo>
                    <a:pt x="66" y="122"/>
                  </a:lnTo>
                  <a:lnTo>
                    <a:pt x="6" y="152"/>
                  </a:lnTo>
                  <a:cubicBezTo>
                    <a:pt x="5" y="154"/>
                    <a:pt x="5" y="155"/>
                    <a:pt x="4" y="157"/>
                  </a:cubicBezTo>
                  <a:lnTo>
                    <a:pt x="69" y="124"/>
                  </a:lnTo>
                  <a:lnTo>
                    <a:pt x="74" y="128"/>
                  </a:lnTo>
                  <a:lnTo>
                    <a:pt x="3" y="164"/>
                  </a:lnTo>
                  <a:cubicBezTo>
                    <a:pt x="3" y="165"/>
                    <a:pt x="2" y="167"/>
                    <a:pt x="2" y="168"/>
                  </a:cubicBezTo>
                  <a:lnTo>
                    <a:pt x="77" y="130"/>
                  </a:lnTo>
                  <a:lnTo>
                    <a:pt x="91" y="140"/>
                  </a:lnTo>
                  <a:lnTo>
                    <a:pt x="0" y="186"/>
                  </a:lnTo>
                  <a:cubicBezTo>
                    <a:pt x="0" y="187"/>
                    <a:pt x="0" y="188"/>
                    <a:pt x="0" y="190"/>
                  </a:cubicBezTo>
                  <a:lnTo>
                    <a:pt x="94" y="142"/>
                  </a:lnTo>
                  <a:lnTo>
                    <a:pt x="92" y="140"/>
                  </a:lnTo>
                  <a:lnTo>
                    <a:pt x="100" y="145"/>
                  </a:lnTo>
                  <a:lnTo>
                    <a:pt x="0" y="196"/>
                  </a:lnTo>
                  <a:cubicBezTo>
                    <a:pt x="0" y="198"/>
                    <a:pt x="0" y="199"/>
                    <a:pt x="0" y="200"/>
                  </a:cubicBezTo>
                  <a:lnTo>
                    <a:pt x="103" y="148"/>
                  </a:lnTo>
                  <a:lnTo>
                    <a:pt x="102" y="147"/>
                  </a:lnTo>
                  <a:lnTo>
                    <a:pt x="119" y="158"/>
                  </a:lnTo>
                  <a:lnTo>
                    <a:pt x="117" y="157"/>
                  </a:lnTo>
                  <a:lnTo>
                    <a:pt x="0" y="216"/>
                  </a:lnTo>
                  <a:cubicBezTo>
                    <a:pt x="0" y="217"/>
                    <a:pt x="0" y="219"/>
                    <a:pt x="1" y="220"/>
                  </a:cubicBezTo>
                  <a:lnTo>
                    <a:pt x="120" y="159"/>
                  </a:lnTo>
                  <a:lnTo>
                    <a:pt x="126" y="164"/>
                  </a:lnTo>
                  <a:lnTo>
                    <a:pt x="125" y="163"/>
                  </a:lnTo>
                  <a:lnTo>
                    <a:pt x="1" y="226"/>
                  </a:lnTo>
                  <a:cubicBezTo>
                    <a:pt x="2" y="227"/>
                    <a:pt x="2" y="228"/>
                    <a:pt x="2" y="229"/>
                  </a:cubicBezTo>
                  <a:lnTo>
                    <a:pt x="128" y="165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3" y="235"/>
                  </a:lnTo>
                  <a:cubicBezTo>
                    <a:pt x="3" y="236"/>
                    <a:pt x="3" y="238"/>
                    <a:pt x="4" y="239"/>
                  </a:cubicBezTo>
                  <a:lnTo>
                    <a:pt x="137" y="171"/>
                  </a:lnTo>
                  <a:lnTo>
                    <a:pt x="146" y="177"/>
                  </a:lnTo>
                  <a:lnTo>
                    <a:pt x="142" y="175"/>
                  </a:lnTo>
                  <a:lnTo>
                    <a:pt x="5" y="245"/>
                  </a:lnTo>
                  <a:cubicBezTo>
                    <a:pt x="5" y="246"/>
                    <a:pt x="6" y="247"/>
                    <a:pt x="6" y="248"/>
                  </a:cubicBezTo>
                  <a:lnTo>
                    <a:pt x="146" y="177"/>
                  </a:lnTo>
                  <a:lnTo>
                    <a:pt x="168" y="192"/>
                  </a:lnTo>
                  <a:lnTo>
                    <a:pt x="13" y="271"/>
                  </a:lnTo>
                  <a:cubicBezTo>
                    <a:pt x="14" y="272"/>
                    <a:pt x="14" y="273"/>
                    <a:pt x="15" y="274"/>
                  </a:cubicBezTo>
                  <a:lnTo>
                    <a:pt x="171" y="195"/>
                  </a:lnTo>
                  <a:lnTo>
                    <a:pt x="168" y="193"/>
                  </a:lnTo>
                  <a:lnTo>
                    <a:pt x="188" y="206"/>
                  </a:lnTo>
                  <a:lnTo>
                    <a:pt x="369" y="266"/>
                  </a:lnTo>
                  <a:cubicBezTo>
                    <a:pt x="398" y="167"/>
                    <a:pt x="341" y="61"/>
                    <a:pt x="241" y="2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088"/>
            <p:cNvSpPr>
              <a:spLocks/>
            </p:cNvSpPr>
            <p:nvPr/>
          </p:nvSpPr>
          <p:spPr bwMode="auto">
            <a:xfrm>
              <a:off x="8602663" y="5800725"/>
              <a:ext cx="20638" cy="57150"/>
            </a:xfrm>
            <a:custGeom>
              <a:avLst/>
              <a:gdLst>
                <a:gd name="T0" fmla="*/ 52 w 56"/>
                <a:gd name="T1" fmla="*/ 1 h 161"/>
                <a:gd name="T2" fmla="*/ 0 w 56"/>
                <a:gd name="T3" fmla="*/ 160 h 161"/>
                <a:gd name="T4" fmla="*/ 3 w 56"/>
                <a:gd name="T5" fmla="*/ 161 h 161"/>
                <a:gd name="T6" fmla="*/ 56 w 56"/>
                <a:gd name="T7" fmla="*/ 0 h 161"/>
                <a:gd name="T8" fmla="*/ 52 w 56"/>
                <a:gd name="T9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61">
                  <a:moveTo>
                    <a:pt x="52" y="1"/>
                  </a:moveTo>
                  <a:lnTo>
                    <a:pt x="0" y="160"/>
                  </a:lnTo>
                  <a:cubicBezTo>
                    <a:pt x="1" y="160"/>
                    <a:pt x="2" y="161"/>
                    <a:pt x="3" y="161"/>
                  </a:cubicBezTo>
                  <a:lnTo>
                    <a:pt x="56" y="0"/>
                  </a:lnTo>
                  <a:lnTo>
                    <a:pt x="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089"/>
            <p:cNvSpPr>
              <a:spLocks/>
            </p:cNvSpPr>
            <p:nvPr/>
          </p:nvSpPr>
          <p:spPr bwMode="auto">
            <a:xfrm>
              <a:off x="8599488" y="5800725"/>
              <a:ext cx="19050" cy="55563"/>
            </a:xfrm>
            <a:custGeom>
              <a:avLst/>
              <a:gdLst>
                <a:gd name="T0" fmla="*/ 50 w 54"/>
                <a:gd name="T1" fmla="*/ 1 h 155"/>
                <a:gd name="T2" fmla="*/ 0 w 54"/>
                <a:gd name="T3" fmla="*/ 154 h 155"/>
                <a:gd name="T4" fmla="*/ 3 w 54"/>
                <a:gd name="T5" fmla="*/ 155 h 155"/>
                <a:gd name="T6" fmla="*/ 54 w 54"/>
                <a:gd name="T7" fmla="*/ 0 h 155"/>
                <a:gd name="T8" fmla="*/ 50 w 54"/>
                <a:gd name="T9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50" y="1"/>
                  </a:moveTo>
                  <a:lnTo>
                    <a:pt x="0" y="154"/>
                  </a:lnTo>
                  <a:cubicBezTo>
                    <a:pt x="1" y="154"/>
                    <a:pt x="2" y="155"/>
                    <a:pt x="3" y="155"/>
                  </a:cubicBezTo>
                  <a:lnTo>
                    <a:pt x="54" y="0"/>
                  </a:lnTo>
                  <a:lnTo>
                    <a:pt x="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090"/>
            <p:cNvSpPr>
              <a:spLocks/>
            </p:cNvSpPr>
            <p:nvPr/>
          </p:nvSpPr>
          <p:spPr bwMode="auto">
            <a:xfrm>
              <a:off x="8612188" y="5797550"/>
              <a:ext cx="20638" cy="63500"/>
            </a:xfrm>
            <a:custGeom>
              <a:avLst/>
              <a:gdLst>
                <a:gd name="T0" fmla="*/ 60 w 60"/>
                <a:gd name="T1" fmla="*/ 0 h 176"/>
                <a:gd name="T2" fmla="*/ 57 w 60"/>
                <a:gd name="T3" fmla="*/ 0 h 176"/>
                <a:gd name="T4" fmla="*/ 0 w 60"/>
                <a:gd name="T5" fmla="*/ 175 h 176"/>
                <a:gd name="T6" fmla="*/ 3 w 60"/>
                <a:gd name="T7" fmla="*/ 176 h 176"/>
                <a:gd name="T8" fmla="*/ 60 w 6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6">
                  <a:moveTo>
                    <a:pt x="60" y="0"/>
                  </a:moveTo>
                  <a:lnTo>
                    <a:pt x="57" y="0"/>
                  </a:lnTo>
                  <a:lnTo>
                    <a:pt x="0" y="175"/>
                  </a:lnTo>
                  <a:cubicBezTo>
                    <a:pt x="1" y="175"/>
                    <a:pt x="2" y="176"/>
                    <a:pt x="3" y="176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091"/>
            <p:cNvSpPr>
              <a:spLocks/>
            </p:cNvSpPr>
            <p:nvPr/>
          </p:nvSpPr>
          <p:spPr bwMode="auto">
            <a:xfrm>
              <a:off x="8615363" y="5799137"/>
              <a:ext cx="20638" cy="63500"/>
            </a:xfrm>
            <a:custGeom>
              <a:avLst/>
              <a:gdLst>
                <a:gd name="T0" fmla="*/ 57 w 60"/>
                <a:gd name="T1" fmla="*/ 0 h 174"/>
                <a:gd name="T2" fmla="*/ 0 w 60"/>
                <a:gd name="T3" fmla="*/ 174 h 174"/>
                <a:gd name="T4" fmla="*/ 4 w 60"/>
                <a:gd name="T5" fmla="*/ 174 h 174"/>
                <a:gd name="T6" fmla="*/ 60 w 60"/>
                <a:gd name="T7" fmla="*/ 3 h 174"/>
                <a:gd name="T8" fmla="*/ 57 w 60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4">
                  <a:moveTo>
                    <a:pt x="57" y="0"/>
                  </a:moveTo>
                  <a:lnTo>
                    <a:pt x="0" y="174"/>
                  </a:lnTo>
                  <a:cubicBezTo>
                    <a:pt x="1" y="174"/>
                    <a:pt x="2" y="174"/>
                    <a:pt x="4" y="174"/>
                  </a:cubicBezTo>
                  <a:lnTo>
                    <a:pt x="60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092"/>
            <p:cNvSpPr>
              <a:spLocks/>
            </p:cNvSpPr>
            <p:nvPr/>
          </p:nvSpPr>
          <p:spPr bwMode="auto">
            <a:xfrm>
              <a:off x="8609013" y="5799137"/>
              <a:ext cx="20638" cy="61913"/>
            </a:xfrm>
            <a:custGeom>
              <a:avLst/>
              <a:gdLst>
                <a:gd name="T0" fmla="*/ 56 w 59"/>
                <a:gd name="T1" fmla="*/ 1 h 172"/>
                <a:gd name="T2" fmla="*/ 0 w 59"/>
                <a:gd name="T3" fmla="*/ 171 h 172"/>
                <a:gd name="T4" fmla="*/ 3 w 59"/>
                <a:gd name="T5" fmla="*/ 172 h 172"/>
                <a:gd name="T6" fmla="*/ 59 w 59"/>
                <a:gd name="T7" fmla="*/ 0 h 172"/>
                <a:gd name="T8" fmla="*/ 56 w 59"/>
                <a:gd name="T9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2">
                  <a:moveTo>
                    <a:pt x="56" y="1"/>
                  </a:moveTo>
                  <a:lnTo>
                    <a:pt x="0" y="171"/>
                  </a:lnTo>
                  <a:cubicBezTo>
                    <a:pt x="1" y="171"/>
                    <a:pt x="2" y="172"/>
                    <a:pt x="3" y="172"/>
                  </a:cubicBezTo>
                  <a:lnTo>
                    <a:pt x="59" y="0"/>
                  </a:lnTo>
                  <a:lnTo>
                    <a:pt x="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093"/>
            <p:cNvSpPr>
              <a:spLocks/>
            </p:cNvSpPr>
            <p:nvPr/>
          </p:nvSpPr>
          <p:spPr bwMode="auto">
            <a:xfrm>
              <a:off x="8585200" y="5803900"/>
              <a:ext cx="15875" cy="42863"/>
            </a:xfrm>
            <a:custGeom>
              <a:avLst/>
              <a:gdLst>
                <a:gd name="T0" fmla="*/ 38 w 42"/>
                <a:gd name="T1" fmla="*/ 1 h 119"/>
                <a:gd name="T2" fmla="*/ 0 w 42"/>
                <a:gd name="T3" fmla="*/ 117 h 119"/>
                <a:gd name="T4" fmla="*/ 3 w 42"/>
                <a:gd name="T5" fmla="*/ 119 h 119"/>
                <a:gd name="T6" fmla="*/ 42 w 42"/>
                <a:gd name="T7" fmla="*/ 0 h 119"/>
                <a:gd name="T8" fmla="*/ 38 w 42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9">
                  <a:moveTo>
                    <a:pt x="38" y="1"/>
                  </a:moveTo>
                  <a:lnTo>
                    <a:pt x="0" y="117"/>
                  </a:lnTo>
                  <a:cubicBezTo>
                    <a:pt x="1" y="118"/>
                    <a:pt x="2" y="119"/>
                    <a:pt x="3" y="119"/>
                  </a:cubicBezTo>
                  <a:lnTo>
                    <a:pt x="42" y="0"/>
                  </a:lnTo>
                  <a:lnTo>
                    <a:pt x="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094"/>
            <p:cNvSpPr>
              <a:spLocks/>
            </p:cNvSpPr>
            <p:nvPr/>
          </p:nvSpPr>
          <p:spPr bwMode="auto">
            <a:xfrm>
              <a:off x="8578850" y="5805487"/>
              <a:ext cx="11113" cy="33338"/>
            </a:xfrm>
            <a:custGeom>
              <a:avLst/>
              <a:gdLst>
                <a:gd name="T0" fmla="*/ 29 w 32"/>
                <a:gd name="T1" fmla="*/ 1 h 91"/>
                <a:gd name="T2" fmla="*/ 0 w 32"/>
                <a:gd name="T3" fmla="*/ 88 h 91"/>
                <a:gd name="T4" fmla="*/ 3 w 32"/>
                <a:gd name="T5" fmla="*/ 91 h 91"/>
                <a:gd name="T6" fmla="*/ 32 w 32"/>
                <a:gd name="T7" fmla="*/ 0 h 91"/>
                <a:gd name="T8" fmla="*/ 29 w 32"/>
                <a:gd name="T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1">
                  <a:moveTo>
                    <a:pt x="29" y="1"/>
                  </a:moveTo>
                  <a:lnTo>
                    <a:pt x="0" y="88"/>
                  </a:lnTo>
                  <a:cubicBezTo>
                    <a:pt x="1" y="89"/>
                    <a:pt x="2" y="90"/>
                    <a:pt x="3" y="91"/>
                  </a:cubicBezTo>
                  <a:lnTo>
                    <a:pt x="32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095"/>
            <p:cNvSpPr>
              <a:spLocks/>
            </p:cNvSpPr>
            <p:nvPr/>
          </p:nvSpPr>
          <p:spPr bwMode="auto">
            <a:xfrm>
              <a:off x="8369300" y="5826125"/>
              <a:ext cx="152400" cy="23813"/>
            </a:xfrm>
            <a:custGeom>
              <a:avLst/>
              <a:gdLst>
                <a:gd name="T0" fmla="*/ 399 w 426"/>
                <a:gd name="T1" fmla="*/ 65 h 65"/>
                <a:gd name="T2" fmla="*/ 426 w 426"/>
                <a:gd name="T3" fmla="*/ 33 h 65"/>
                <a:gd name="T4" fmla="*/ 399 w 426"/>
                <a:gd name="T5" fmla="*/ 0 h 65"/>
                <a:gd name="T6" fmla="*/ 376 w 426"/>
                <a:gd name="T7" fmla="*/ 0 h 65"/>
                <a:gd name="T8" fmla="*/ 403 w 426"/>
                <a:gd name="T9" fmla="*/ 33 h 65"/>
                <a:gd name="T10" fmla="*/ 0 w 426"/>
                <a:gd name="T11" fmla="*/ 33 h 65"/>
                <a:gd name="T12" fmla="*/ 0 w 426"/>
                <a:gd name="T13" fmla="*/ 49 h 65"/>
                <a:gd name="T14" fmla="*/ 390 w 426"/>
                <a:gd name="T15" fmla="*/ 49 h 65"/>
                <a:gd name="T16" fmla="*/ 376 w 426"/>
                <a:gd name="T17" fmla="*/ 65 h 65"/>
                <a:gd name="T18" fmla="*/ 399 w 42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65">
                  <a:moveTo>
                    <a:pt x="399" y="65"/>
                  </a:moveTo>
                  <a:lnTo>
                    <a:pt x="426" y="33"/>
                  </a:lnTo>
                  <a:lnTo>
                    <a:pt x="399" y="0"/>
                  </a:lnTo>
                  <a:lnTo>
                    <a:pt x="376" y="0"/>
                  </a:lnTo>
                  <a:lnTo>
                    <a:pt x="403" y="33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90" y="49"/>
                  </a:lnTo>
                  <a:lnTo>
                    <a:pt x="376" y="65"/>
                  </a:lnTo>
                  <a:lnTo>
                    <a:pt x="399" y="65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096"/>
            <p:cNvSpPr>
              <a:spLocks noChangeArrowheads="1"/>
            </p:cNvSpPr>
            <p:nvPr/>
          </p:nvSpPr>
          <p:spPr bwMode="auto">
            <a:xfrm>
              <a:off x="8466138" y="5768975"/>
              <a:ext cx="33338" cy="63500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097"/>
            <p:cNvSpPr>
              <a:spLocks noChangeArrowheads="1"/>
            </p:cNvSpPr>
            <p:nvPr/>
          </p:nvSpPr>
          <p:spPr bwMode="auto">
            <a:xfrm>
              <a:off x="8423275" y="5748337"/>
              <a:ext cx="33338" cy="84138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098"/>
            <p:cNvSpPr>
              <a:spLocks noChangeArrowheads="1"/>
            </p:cNvSpPr>
            <p:nvPr/>
          </p:nvSpPr>
          <p:spPr bwMode="auto">
            <a:xfrm>
              <a:off x="8378825" y="5727700"/>
              <a:ext cx="33338" cy="104775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099"/>
            <p:cNvSpPr>
              <a:spLocks noEditPoints="1"/>
            </p:cNvSpPr>
            <p:nvPr/>
          </p:nvSpPr>
          <p:spPr bwMode="auto">
            <a:xfrm>
              <a:off x="8369300" y="5894387"/>
              <a:ext cx="130175" cy="30163"/>
            </a:xfrm>
            <a:custGeom>
              <a:avLst/>
              <a:gdLst>
                <a:gd name="T0" fmla="*/ 361 w 361"/>
                <a:gd name="T1" fmla="*/ 49 h 86"/>
                <a:gd name="T2" fmla="*/ 310 w 361"/>
                <a:gd name="T3" fmla="*/ 0 h 86"/>
                <a:gd name="T4" fmla="*/ 50 w 361"/>
                <a:gd name="T5" fmla="*/ 0 h 86"/>
                <a:gd name="T6" fmla="*/ 0 w 361"/>
                <a:gd name="T7" fmla="*/ 49 h 86"/>
                <a:gd name="T8" fmla="*/ 0 w 361"/>
                <a:gd name="T9" fmla="*/ 86 h 86"/>
                <a:gd name="T10" fmla="*/ 361 w 361"/>
                <a:gd name="T11" fmla="*/ 86 h 86"/>
                <a:gd name="T12" fmla="*/ 361 w 361"/>
                <a:gd name="T13" fmla="*/ 49 h 86"/>
                <a:gd name="T14" fmla="*/ 112 w 361"/>
                <a:gd name="T15" fmla="*/ 72 h 86"/>
                <a:gd name="T16" fmla="*/ 112 w 361"/>
                <a:gd name="T17" fmla="*/ 72 h 86"/>
                <a:gd name="T18" fmla="*/ 102 w 361"/>
                <a:gd name="T19" fmla="*/ 70 h 86"/>
                <a:gd name="T20" fmla="*/ 90 w 361"/>
                <a:gd name="T21" fmla="*/ 61 h 86"/>
                <a:gd name="T22" fmla="*/ 86 w 361"/>
                <a:gd name="T23" fmla="*/ 46 h 86"/>
                <a:gd name="T24" fmla="*/ 90 w 361"/>
                <a:gd name="T25" fmla="*/ 32 h 86"/>
                <a:gd name="T26" fmla="*/ 102 w 361"/>
                <a:gd name="T27" fmla="*/ 23 h 86"/>
                <a:gd name="T28" fmla="*/ 112 w 361"/>
                <a:gd name="T29" fmla="*/ 21 h 86"/>
                <a:gd name="T30" fmla="*/ 139 w 361"/>
                <a:gd name="T31" fmla="*/ 46 h 86"/>
                <a:gd name="T32" fmla="*/ 112 w 361"/>
                <a:gd name="T33" fmla="*/ 72 h 86"/>
                <a:gd name="T34" fmla="*/ 252 w 361"/>
                <a:gd name="T35" fmla="*/ 70 h 86"/>
                <a:gd name="T36" fmla="*/ 252 w 361"/>
                <a:gd name="T37" fmla="*/ 70 h 86"/>
                <a:gd name="T38" fmla="*/ 242 w 361"/>
                <a:gd name="T39" fmla="*/ 72 h 86"/>
                <a:gd name="T40" fmla="*/ 232 w 361"/>
                <a:gd name="T41" fmla="*/ 70 h 86"/>
                <a:gd name="T42" fmla="*/ 215 w 361"/>
                <a:gd name="T43" fmla="*/ 46 h 86"/>
                <a:gd name="T44" fmla="*/ 232 w 361"/>
                <a:gd name="T45" fmla="*/ 23 h 86"/>
                <a:gd name="T46" fmla="*/ 242 w 361"/>
                <a:gd name="T47" fmla="*/ 21 h 86"/>
                <a:gd name="T48" fmla="*/ 252 w 361"/>
                <a:gd name="T49" fmla="*/ 23 h 86"/>
                <a:gd name="T50" fmla="*/ 269 w 361"/>
                <a:gd name="T51" fmla="*/ 46 h 86"/>
                <a:gd name="T52" fmla="*/ 252 w 361"/>
                <a:gd name="T5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1" h="86">
                  <a:moveTo>
                    <a:pt x="361" y="49"/>
                  </a:moveTo>
                  <a:cubicBezTo>
                    <a:pt x="361" y="22"/>
                    <a:pt x="338" y="0"/>
                    <a:pt x="310" y="0"/>
                  </a:cubicBezTo>
                  <a:lnTo>
                    <a:pt x="50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86"/>
                  </a:lnTo>
                  <a:lnTo>
                    <a:pt x="361" y="86"/>
                  </a:lnTo>
                  <a:lnTo>
                    <a:pt x="361" y="49"/>
                  </a:lnTo>
                  <a:close/>
                  <a:moveTo>
                    <a:pt x="112" y="72"/>
                  </a:moveTo>
                  <a:lnTo>
                    <a:pt x="112" y="72"/>
                  </a:lnTo>
                  <a:cubicBezTo>
                    <a:pt x="109" y="72"/>
                    <a:pt x="105" y="71"/>
                    <a:pt x="102" y="70"/>
                  </a:cubicBezTo>
                  <a:cubicBezTo>
                    <a:pt x="97" y="68"/>
                    <a:pt x="93" y="65"/>
                    <a:pt x="90" y="61"/>
                  </a:cubicBezTo>
                  <a:cubicBezTo>
                    <a:pt x="87" y="57"/>
                    <a:pt x="86" y="52"/>
                    <a:pt x="86" y="46"/>
                  </a:cubicBezTo>
                  <a:cubicBezTo>
                    <a:pt x="86" y="41"/>
                    <a:pt x="87" y="36"/>
                    <a:pt x="90" y="32"/>
                  </a:cubicBezTo>
                  <a:cubicBezTo>
                    <a:pt x="93" y="28"/>
                    <a:pt x="97" y="25"/>
                    <a:pt x="102" y="23"/>
                  </a:cubicBezTo>
                  <a:cubicBezTo>
                    <a:pt x="105" y="22"/>
                    <a:pt x="109" y="21"/>
                    <a:pt x="112" y="21"/>
                  </a:cubicBezTo>
                  <a:cubicBezTo>
                    <a:pt x="127" y="21"/>
                    <a:pt x="139" y="32"/>
                    <a:pt x="139" y="46"/>
                  </a:cubicBezTo>
                  <a:cubicBezTo>
                    <a:pt x="139" y="61"/>
                    <a:pt x="127" y="72"/>
                    <a:pt x="112" y="72"/>
                  </a:cubicBezTo>
                  <a:close/>
                  <a:moveTo>
                    <a:pt x="252" y="70"/>
                  </a:moveTo>
                  <a:lnTo>
                    <a:pt x="252" y="70"/>
                  </a:lnTo>
                  <a:cubicBezTo>
                    <a:pt x="249" y="71"/>
                    <a:pt x="246" y="72"/>
                    <a:pt x="242" y="72"/>
                  </a:cubicBezTo>
                  <a:cubicBezTo>
                    <a:pt x="238" y="72"/>
                    <a:pt x="235" y="71"/>
                    <a:pt x="232" y="70"/>
                  </a:cubicBezTo>
                  <a:cubicBezTo>
                    <a:pt x="222" y="66"/>
                    <a:pt x="215" y="57"/>
                    <a:pt x="215" y="46"/>
                  </a:cubicBezTo>
                  <a:cubicBezTo>
                    <a:pt x="215" y="36"/>
                    <a:pt x="222" y="27"/>
                    <a:pt x="232" y="23"/>
                  </a:cubicBezTo>
                  <a:cubicBezTo>
                    <a:pt x="235" y="22"/>
                    <a:pt x="238" y="21"/>
                    <a:pt x="242" y="21"/>
                  </a:cubicBezTo>
                  <a:cubicBezTo>
                    <a:pt x="246" y="21"/>
                    <a:pt x="249" y="22"/>
                    <a:pt x="252" y="23"/>
                  </a:cubicBezTo>
                  <a:cubicBezTo>
                    <a:pt x="262" y="27"/>
                    <a:pt x="269" y="36"/>
                    <a:pt x="269" y="46"/>
                  </a:cubicBezTo>
                  <a:cubicBezTo>
                    <a:pt x="269" y="57"/>
                    <a:pt x="262" y="66"/>
                    <a:pt x="252" y="70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100"/>
            <p:cNvSpPr>
              <a:spLocks noEditPoints="1"/>
            </p:cNvSpPr>
            <p:nvPr/>
          </p:nvSpPr>
          <p:spPr bwMode="auto">
            <a:xfrm>
              <a:off x="8369300" y="5932487"/>
              <a:ext cx="130175" cy="87313"/>
            </a:xfrm>
            <a:custGeom>
              <a:avLst/>
              <a:gdLst>
                <a:gd name="T0" fmla="*/ 50 w 361"/>
                <a:gd name="T1" fmla="*/ 242 h 242"/>
                <a:gd name="T2" fmla="*/ 361 w 361"/>
                <a:gd name="T3" fmla="*/ 193 h 242"/>
                <a:gd name="T4" fmla="*/ 0 w 361"/>
                <a:gd name="T5" fmla="*/ 0 h 242"/>
                <a:gd name="T6" fmla="*/ 174 w 361"/>
                <a:gd name="T7" fmla="*/ 178 h 242"/>
                <a:gd name="T8" fmla="*/ 174 w 361"/>
                <a:gd name="T9" fmla="*/ 178 h 242"/>
                <a:gd name="T10" fmla="*/ 188 w 361"/>
                <a:gd name="T11" fmla="*/ 155 h 242"/>
                <a:gd name="T12" fmla="*/ 247 w 361"/>
                <a:gd name="T13" fmla="*/ 102 h 242"/>
                <a:gd name="T14" fmla="*/ 253 w 361"/>
                <a:gd name="T15" fmla="*/ 78 h 242"/>
                <a:gd name="T16" fmla="*/ 243 w 361"/>
                <a:gd name="T17" fmla="*/ 69 h 242"/>
                <a:gd name="T18" fmla="*/ 225 w 361"/>
                <a:gd name="T19" fmla="*/ 69 h 242"/>
                <a:gd name="T20" fmla="*/ 215 w 361"/>
                <a:gd name="T21" fmla="*/ 80 h 242"/>
                <a:gd name="T22" fmla="*/ 212 w 361"/>
                <a:gd name="T23" fmla="*/ 93 h 242"/>
                <a:gd name="T24" fmla="*/ 203 w 361"/>
                <a:gd name="T25" fmla="*/ 98 h 242"/>
                <a:gd name="T26" fmla="*/ 180 w 361"/>
                <a:gd name="T27" fmla="*/ 95 h 242"/>
                <a:gd name="T28" fmla="*/ 175 w 361"/>
                <a:gd name="T29" fmla="*/ 86 h 242"/>
                <a:gd name="T30" fmla="*/ 186 w 361"/>
                <a:gd name="T31" fmla="*/ 56 h 242"/>
                <a:gd name="T32" fmla="*/ 235 w 361"/>
                <a:gd name="T33" fmla="*/ 35 h 242"/>
                <a:gd name="T34" fmla="*/ 258 w 361"/>
                <a:gd name="T35" fmla="*/ 38 h 242"/>
                <a:gd name="T36" fmla="*/ 276 w 361"/>
                <a:gd name="T37" fmla="*/ 49 h 242"/>
                <a:gd name="T38" fmla="*/ 288 w 361"/>
                <a:gd name="T39" fmla="*/ 106 h 242"/>
                <a:gd name="T40" fmla="*/ 273 w 361"/>
                <a:gd name="T41" fmla="*/ 127 h 242"/>
                <a:gd name="T42" fmla="*/ 243 w 361"/>
                <a:gd name="T43" fmla="*/ 154 h 242"/>
                <a:gd name="T44" fmla="*/ 227 w 361"/>
                <a:gd name="T45" fmla="*/ 167 h 242"/>
                <a:gd name="T46" fmla="*/ 290 w 361"/>
                <a:gd name="T47" fmla="*/ 170 h 242"/>
                <a:gd name="T48" fmla="*/ 292 w 361"/>
                <a:gd name="T49" fmla="*/ 194 h 242"/>
                <a:gd name="T50" fmla="*/ 283 w 361"/>
                <a:gd name="T51" fmla="*/ 203 h 242"/>
                <a:gd name="T52" fmla="*/ 171 w 361"/>
                <a:gd name="T53" fmla="*/ 194 h 242"/>
                <a:gd name="T54" fmla="*/ 174 w 361"/>
                <a:gd name="T55" fmla="*/ 178 h 242"/>
                <a:gd name="T56" fmla="*/ 68 w 361"/>
                <a:gd name="T57" fmla="*/ 81 h 242"/>
                <a:gd name="T58" fmla="*/ 99 w 361"/>
                <a:gd name="T59" fmla="*/ 57 h 242"/>
                <a:gd name="T60" fmla="*/ 122 w 361"/>
                <a:gd name="T61" fmla="*/ 35 h 242"/>
                <a:gd name="T62" fmla="*/ 141 w 361"/>
                <a:gd name="T63" fmla="*/ 38 h 242"/>
                <a:gd name="T64" fmla="*/ 144 w 361"/>
                <a:gd name="T65" fmla="*/ 194 h 242"/>
                <a:gd name="T66" fmla="*/ 134 w 361"/>
                <a:gd name="T67" fmla="*/ 203 h 242"/>
                <a:gd name="T68" fmla="*/ 109 w 361"/>
                <a:gd name="T69" fmla="*/ 200 h 242"/>
                <a:gd name="T70" fmla="*/ 106 w 361"/>
                <a:gd name="T71" fmla="*/ 95 h 242"/>
                <a:gd name="T72" fmla="*/ 91 w 361"/>
                <a:gd name="T73" fmla="*/ 103 h 242"/>
                <a:gd name="T74" fmla="*/ 72 w 361"/>
                <a:gd name="T75" fmla="*/ 106 h 242"/>
                <a:gd name="T76" fmla="*/ 68 w 361"/>
                <a:gd name="T77" fmla="*/ 8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242">
                  <a:moveTo>
                    <a:pt x="0" y="193"/>
                  </a:moveTo>
                  <a:cubicBezTo>
                    <a:pt x="0" y="220"/>
                    <a:pt x="22" y="242"/>
                    <a:pt x="50" y="242"/>
                  </a:cubicBezTo>
                  <a:lnTo>
                    <a:pt x="310" y="242"/>
                  </a:lnTo>
                  <a:cubicBezTo>
                    <a:pt x="338" y="242"/>
                    <a:pt x="361" y="220"/>
                    <a:pt x="361" y="193"/>
                  </a:cubicBezTo>
                  <a:lnTo>
                    <a:pt x="361" y="0"/>
                  </a:lnTo>
                  <a:lnTo>
                    <a:pt x="0" y="0"/>
                  </a:lnTo>
                  <a:lnTo>
                    <a:pt x="0" y="193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4" y="178"/>
                    <a:pt x="174" y="178"/>
                    <a:pt x="174" y="178"/>
                  </a:cubicBezTo>
                  <a:lnTo>
                    <a:pt x="174" y="178"/>
                  </a:lnTo>
                  <a:cubicBezTo>
                    <a:pt x="177" y="170"/>
                    <a:pt x="182" y="162"/>
                    <a:pt x="188" y="155"/>
                  </a:cubicBezTo>
                  <a:cubicBezTo>
                    <a:pt x="195" y="148"/>
                    <a:pt x="203" y="140"/>
                    <a:pt x="214" y="132"/>
                  </a:cubicBezTo>
                  <a:cubicBezTo>
                    <a:pt x="231" y="119"/>
                    <a:pt x="242" y="108"/>
                    <a:pt x="247" y="102"/>
                  </a:cubicBezTo>
                  <a:cubicBezTo>
                    <a:pt x="252" y="95"/>
                    <a:pt x="254" y="89"/>
                    <a:pt x="254" y="85"/>
                  </a:cubicBezTo>
                  <a:cubicBezTo>
                    <a:pt x="254" y="82"/>
                    <a:pt x="254" y="80"/>
                    <a:pt x="253" y="78"/>
                  </a:cubicBezTo>
                  <a:cubicBezTo>
                    <a:pt x="252" y="76"/>
                    <a:pt x="251" y="75"/>
                    <a:pt x="249" y="73"/>
                  </a:cubicBezTo>
                  <a:cubicBezTo>
                    <a:pt x="247" y="71"/>
                    <a:pt x="245" y="70"/>
                    <a:pt x="243" y="69"/>
                  </a:cubicBezTo>
                  <a:cubicBezTo>
                    <a:pt x="240" y="68"/>
                    <a:pt x="238" y="68"/>
                    <a:pt x="234" y="68"/>
                  </a:cubicBezTo>
                  <a:cubicBezTo>
                    <a:pt x="230" y="68"/>
                    <a:pt x="228" y="68"/>
                    <a:pt x="225" y="69"/>
                  </a:cubicBezTo>
                  <a:cubicBezTo>
                    <a:pt x="223" y="70"/>
                    <a:pt x="221" y="72"/>
                    <a:pt x="219" y="73"/>
                  </a:cubicBezTo>
                  <a:cubicBezTo>
                    <a:pt x="217" y="75"/>
                    <a:pt x="216" y="77"/>
                    <a:pt x="215" y="80"/>
                  </a:cubicBezTo>
                  <a:cubicBezTo>
                    <a:pt x="214" y="82"/>
                    <a:pt x="213" y="85"/>
                    <a:pt x="213" y="89"/>
                  </a:cubicBezTo>
                  <a:cubicBezTo>
                    <a:pt x="213" y="90"/>
                    <a:pt x="213" y="91"/>
                    <a:pt x="212" y="93"/>
                  </a:cubicBezTo>
                  <a:cubicBezTo>
                    <a:pt x="212" y="94"/>
                    <a:pt x="211" y="95"/>
                    <a:pt x="210" y="96"/>
                  </a:cubicBezTo>
                  <a:cubicBezTo>
                    <a:pt x="208" y="97"/>
                    <a:pt x="205" y="98"/>
                    <a:pt x="203" y="98"/>
                  </a:cubicBezTo>
                  <a:lnTo>
                    <a:pt x="183" y="96"/>
                  </a:lnTo>
                  <a:cubicBezTo>
                    <a:pt x="182" y="96"/>
                    <a:pt x="181" y="95"/>
                    <a:pt x="180" y="95"/>
                  </a:cubicBezTo>
                  <a:cubicBezTo>
                    <a:pt x="178" y="94"/>
                    <a:pt x="176" y="92"/>
                    <a:pt x="175" y="90"/>
                  </a:cubicBezTo>
                  <a:cubicBezTo>
                    <a:pt x="175" y="89"/>
                    <a:pt x="175" y="87"/>
                    <a:pt x="175" y="86"/>
                  </a:cubicBezTo>
                  <a:cubicBezTo>
                    <a:pt x="176" y="78"/>
                    <a:pt x="178" y="71"/>
                    <a:pt x="181" y="65"/>
                  </a:cubicBezTo>
                  <a:cubicBezTo>
                    <a:pt x="182" y="62"/>
                    <a:pt x="184" y="59"/>
                    <a:pt x="186" y="56"/>
                  </a:cubicBezTo>
                  <a:cubicBezTo>
                    <a:pt x="188" y="53"/>
                    <a:pt x="191" y="50"/>
                    <a:pt x="193" y="48"/>
                  </a:cubicBezTo>
                  <a:cubicBezTo>
                    <a:pt x="204" y="39"/>
                    <a:pt x="218" y="35"/>
                    <a:pt x="235" y="35"/>
                  </a:cubicBezTo>
                  <a:cubicBezTo>
                    <a:pt x="239" y="35"/>
                    <a:pt x="243" y="35"/>
                    <a:pt x="247" y="36"/>
                  </a:cubicBezTo>
                  <a:cubicBezTo>
                    <a:pt x="250" y="36"/>
                    <a:pt x="254" y="37"/>
                    <a:pt x="258" y="38"/>
                  </a:cubicBezTo>
                  <a:cubicBezTo>
                    <a:pt x="261" y="40"/>
                    <a:pt x="264" y="41"/>
                    <a:pt x="268" y="43"/>
                  </a:cubicBezTo>
                  <a:cubicBezTo>
                    <a:pt x="271" y="45"/>
                    <a:pt x="274" y="47"/>
                    <a:pt x="276" y="49"/>
                  </a:cubicBezTo>
                  <a:cubicBezTo>
                    <a:pt x="287" y="59"/>
                    <a:pt x="292" y="71"/>
                    <a:pt x="292" y="85"/>
                  </a:cubicBezTo>
                  <a:cubicBezTo>
                    <a:pt x="292" y="92"/>
                    <a:pt x="291" y="100"/>
                    <a:pt x="288" y="106"/>
                  </a:cubicBezTo>
                  <a:cubicBezTo>
                    <a:pt x="286" y="110"/>
                    <a:pt x="284" y="113"/>
                    <a:pt x="282" y="117"/>
                  </a:cubicBezTo>
                  <a:cubicBezTo>
                    <a:pt x="279" y="120"/>
                    <a:pt x="277" y="124"/>
                    <a:pt x="273" y="127"/>
                  </a:cubicBezTo>
                  <a:cubicBezTo>
                    <a:pt x="272" y="129"/>
                    <a:pt x="270" y="131"/>
                    <a:pt x="268" y="133"/>
                  </a:cubicBezTo>
                  <a:cubicBezTo>
                    <a:pt x="262" y="139"/>
                    <a:pt x="253" y="146"/>
                    <a:pt x="243" y="154"/>
                  </a:cubicBezTo>
                  <a:cubicBezTo>
                    <a:pt x="237" y="159"/>
                    <a:pt x="233" y="163"/>
                    <a:pt x="229" y="166"/>
                  </a:cubicBezTo>
                  <a:cubicBezTo>
                    <a:pt x="229" y="166"/>
                    <a:pt x="228" y="167"/>
                    <a:pt x="227" y="167"/>
                  </a:cubicBezTo>
                  <a:lnTo>
                    <a:pt x="283" y="167"/>
                  </a:lnTo>
                  <a:cubicBezTo>
                    <a:pt x="285" y="167"/>
                    <a:pt x="288" y="168"/>
                    <a:pt x="290" y="170"/>
                  </a:cubicBezTo>
                  <a:cubicBezTo>
                    <a:pt x="291" y="171"/>
                    <a:pt x="292" y="174"/>
                    <a:pt x="292" y="176"/>
                  </a:cubicBezTo>
                  <a:lnTo>
                    <a:pt x="292" y="194"/>
                  </a:lnTo>
                  <a:cubicBezTo>
                    <a:pt x="292" y="196"/>
                    <a:pt x="291" y="198"/>
                    <a:pt x="290" y="200"/>
                  </a:cubicBezTo>
                  <a:cubicBezTo>
                    <a:pt x="288" y="202"/>
                    <a:pt x="285" y="203"/>
                    <a:pt x="283" y="203"/>
                  </a:cubicBezTo>
                  <a:lnTo>
                    <a:pt x="181" y="203"/>
                  </a:lnTo>
                  <a:cubicBezTo>
                    <a:pt x="176" y="203"/>
                    <a:pt x="172" y="199"/>
                    <a:pt x="171" y="194"/>
                  </a:cubicBezTo>
                  <a:cubicBezTo>
                    <a:pt x="171" y="194"/>
                    <a:pt x="171" y="193"/>
                    <a:pt x="171" y="193"/>
                  </a:cubicBezTo>
                  <a:cubicBezTo>
                    <a:pt x="171" y="188"/>
                    <a:pt x="172" y="183"/>
                    <a:pt x="174" y="178"/>
                  </a:cubicBezTo>
                  <a:close/>
                  <a:moveTo>
                    <a:pt x="68" y="81"/>
                  </a:moveTo>
                  <a:lnTo>
                    <a:pt x="68" y="81"/>
                  </a:lnTo>
                  <a:cubicBezTo>
                    <a:pt x="68" y="78"/>
                    <a:pt x="70" y="75"/>
                    <a:pt x="74" y="73"/>
                  </a:cubicBezTo>
                  <a:cubicBezTo>
                    <a:pt x="83" y="69"/>
                    <a:pt x="92" y="63"/>
                    <a:pt x="99" y="57"/>
                  </a:cubicBezTo>
                  <a:cubicBezTo>
                    <a:pt x="107" y="51"/>
                    <a:pt x="111" y="45"/>
                    <a:pt x="114" y="40"/>
                  </a:cubicBezTo>
                  <a:cubicBezTo>
                    <a:pt x="115" y="37"/>
                    <a:pt x="119" y="35"/>
                    <a:pt x="122" y="35"/>
                  </a:cubicBezTo>
                  <a:lnTo>
                    <a:pt x="134" y="35"/>
                  </a:lnTo>
                  <a:cubicBezTo>
                    <a:pt x="137" y="35"/>
                    <a:pt x="139" y="36"/>
                    <a:pt x="141" y="38"/>
                  </a:cubicBezTo>
                  <a:cubicBezTo>
                    <a:pt x="143" y="39"/>
                    <a:pt x="144" y="41"/>
                    <a:pt x="144" y="44"/>
                  </a:cubicBezTo>
                  <a:lnTo>
                    <a:pt x="144" y="194"/>
                  </a:lnTo>
                  <a:cubicBezTo>
                    <a:pt x="144" y="196"/>
                    <a:pt x="143" y="198"/>
                    <a:pt x="141" y="200"/>
                  </a:cubicBezTo>
                  <a:cubicBezTo>
                    <a:pt x="139" y="202"/>
                    <a:pt x="137" y="203"/>
                    <a:pt x="134" y="203"/>
                  </a:cubicBezTo>
                  <a:lnTo>
                    <a:pt x="115" y="203"/>
                  </a:lnTo>
                  <a:cubicBezTo>
                    <a:pt x="113" y="203"/>
                    <a:pt x="111" y="202"/>
                    <a:pt x="109" y="200"/>
                  </a:cubicBezTo>
                  <a:cubicBezTo>
                    <a:pt x="107" y="198"/>
                    <a:pt x="106" y="196"/>
                    <a:pt x="106" y="194"/>
                  </a:cubicBezTo>
                  <a:lnTo>
                    <a:pt x="106" y="95"/>
                  </a:lnTo>
                  <a:cubicBezTo>
                    <a:pt x="105" y="96"/>
                    <a:pt x="104" y="97"/>
                    <a:pt x="102" y="97"/>
                  </a:cubicBezTo>
                  <a:cubicBezTo>
                    <a:pt x="98" y="99"/>
                    <a:pt x="95" y="101"/>
                    <a:pt x="91" y="103"/>
                  </a:cubicBezTo>
                  <a:cubicBezTo>
                    <a:pt x="87" y="105"/>
                    <a:pt x="84" y="106"/>
                    <a:pt x="81" y="107"/>
                  </a:cubicBezTo>
                  <a:cubicBezTo>
                    <a:pt x="78" y="108"/>
                    <a:pt x="75" y="108"/>
                    <a:pt x="72" y="106"/>
                  </a:cubicBezTo>
                  <a:cubicBezTo>
                    <a:pt x="70" y="105"/>
                    <a:pt x="68" y="102"/>
                    <a:pt x="68" y="99"/>
                  </a:cubicBezTo>
                  <a:lnTo>
                    <a:pt x="68" y="81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101"/>
            <p:cNvSpPr>
              <a:spLocks/>
            </p:cNvSpPr>
            <p:nvPr/>
          </p:nvSpPr>
          <p:spPr bwMode="auto">
            <a:xfrm>
              <a:off x="8569325" y="5795962"/>
              <a:ext cx="269875" cy="423863"/>
            </a:xfrm>
            <a:custGeom>
              <a:avLst/>
              <a:gdLst>
                <a:gd name="T0" fmla="*/ 708 w 747"/>
                <a:gd name="T1" fmla="*/ 398 h 1173"/>
                <a:gd name="T2" fmla="*/ 683 w 747"/>
                <a:gd name="T3" fmla="*/ 398 h 1173"/>
                <a:gd name="T4" fmla="*/ 643 w 747"/>
                <a:gd name="T5" fmla="*/ 447 h 1173"/>
                <a:gd name="T6" fmla="*/ 643 w 747"/>
                <a:gd name="T7" fmla="*/ 557 h 1173"/>
                <a:gd name="T8" fmla="*/ 595 w 747"/>
                <a:gd name="T9" fmla="*/ 557 h 1173"/>
                <a:gd name="T10" fmla="*/ 595 w 747"/>
                <a:gd name="T11" fmla="*/ 372 h 1173"/>
                <a:gd name="T12" fmla="*/ 549 w 747"/>
                <a:gd name="T13" fmla="*/ 323 h 1173"/>
                <a:gd name="T14" fmla="*/ 519 w 747"/>
                <a:gd name="T15" fmla="*/ 323 h 1173"/>
                <a:gd name="T16" fmla="*/ 474 w 747"/>
                <a:gd name="T17" fmla="*/ 372 h 1173"/>
                <a:gd name="T18" fmla="*/ 474 w 747"/>
                <a:gd name="T19" fmla="*/ 557 h 1173"/>
                <a:gd name="T20" fmla="*/ 444 w 747"/>
                <a:gd name="T21" fmla="*/ 557 h 1173"/>
                <a:gd name="T22" fmla="*/ 444 w 747"/>
                <a:gd name="T23" fmla="*/ 305 h 1173"/>
                <a:gd name="T24" fmla="*/ 392 w 747"/>
                <a:gd name="T25" fmla="*/ 256 h 1173"/>
                <a:gd name="T26" fmla="*/ 358 w 747"/>
                <a:gd name="T27" fmla="*/ 256 h 1173"/>
                <a:gd name="T28" fmla="*/ 306 w 747"/>
                <a:gd name="T29" fmla="*/ 305 h 1173"/>
                <a:gd name="T30" fmla="*/ 306 w 747"/>
                <a:gd name="T31" fmla="*/ 557 h 1173"/>
                <a:gd name="T32" fmla="*/ 273 w 747"/>
                <a:gd name="T33" fmla="*/ 557 h 1173"/>
                <a:gd name="T34" fmla="*/ 273 w 747"/>
                <a:gd name="T35" fmla="*/ 49 h 1173"/>
                <a:gd name="T36" fmla="*/ 217 w 747"/>
                <a:gd name="T37" fmla="*/ 0 h 1173"/>
                <a:gd name="T38" fmla="*/ 182 w 747"/>
                <a:gd name="T39" fmla="*/ 0 h 1173"/>
                <a:gd name="T40" fmla="*/ 126 w 747"/>
                <a:gd name="T41" fmla="*/ 49 h 1173"/>
                <a:gd name="T42" fmla="*/ 126 w 747"/>
                <a:gd name="T43" fmla="*/ 557 h 1173"/>
                <a:gd name="T44" fmla="*/ 73 w 747"/>
                <a:gd name="T45" fmla="*/ 557 h 1173"/>
                <a:gd name="T46" fmla="*/ 23 w 747"/>
                <a:gd name="T47" fmla="*/ 633 h 1173"/>
                <a:gd name="T48" fmla="*/ 17 w 747"/>
                <a:gd name="T49" fmla="*/ 865 h 1173"/>
                <a:gd name="T50" fmla="*/ 74 w 747"/>
                <a:gd name="T51" fmla="*/ 1097 h 1173"/>
                <a:gd name="T52" fmla="*/ 124 w 747"/>
                <a:gd name="T53" fmla="*/ 1173 h 1173"/>
                <a:gd name="T54" fmla="*/ 284 w 747"/>
                <a:gd name="T55" fmla="*/ 1173 h 1173"/>
                <a:gd name="T56" fmla="*/ 295 w 747"/>
                <a:gd name="T57" fmla="*/ 1173 h 1173"/>
                <a:gd name="T58" fmla="*/ 697 w 747"/>
                <a:gd name="T59" fmla="*/ 1173 h 1173"/>
                <a:gd name="T60" fmla="*/ 747 w 747"/>
                <a:gd name="T61" fmla="*/ 1097 h 1173"/>
                <a:gd name="T62" fmla="*/ 747 w 747"/>
                <a:gd name="T63" fmla="*/ 996 h 1173"/>
                <a:gd name="T64" fmla="*/ 747 w 747"/>
                <a:gd name="T65" fmla="*/ 633 h 1173"/>
                <a:gd name="T66" fmla="*/ 747 w 747"/>
                <a:gd name="T67" fmla="*/ 447 h 1173"/>
                <a:gd name="T68" fmla="*/ 708 w 747"/>
                <a:gd name="T69" fmla="*/ 39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7" h="1173">
                  <a:moveTo>
                    <a:pt x="708" y="398"/>
                  </a:moveTo>
                  <a:lnTo>
                    <a:pt x="683" y="398"/>
                  </a:lnTo>
                  <a:cubicBezTo>
                    <a:pt x="661" y="398"/>
                    <a:pt x="643" y="420"/>
                    <a:pt x="643" y="447"/>
                  </a:cubicBezTo>
                  <a:lnTo>
                    <a:pt x="643" y="557"/>
                  </a:lnTo>
                  <a:lnTo>
                    <a:pt x="595" y="557"/>
                  </a:lnTo>
                  <a:lnTo>
                    <a:pt x="595" y="372"/>
                  </a:lnTo>
                  <a:cubicBezTo>
                    <a:pt x="595" y="345"/>
                    <a:pt x="574" y="323"/>
                    <a:pt x="549" y="323"/>
                  </a:cubicBezTo>
                  <a:lnTo>
                    <a:pt x="519" y="323"/>
                  </a:lnTo>
                  <a:cubicBezTo>
                    <a:pt x="494" y="323"/>
                    <a:pt x="474" y="345"/>
                    <a:pt x="474" y="372"/>
                  </a:cubicBezTo>
                  <a:lnTo>
                    <a:pt x="474" y="557"/>
                  </a:lnTo>
                  <a:lnTo>
                    <a:pt x="444" y="557"/>
                  </a:lnTo>
                  <a:lnTo>
                    <a:pt x="444" y="305"/>
                  </a:lnTo>
                  <a:cubicBezTo>
                    <a:pt x="444" y="278"/>
                    <a:pt x="421" y="256"/>
                    <a:pt x="392" y="256"/>
                  </a:cubicBezTo>
                  <a:lnTo>
                    <a:pt x="358" y="256"/>
                  </a:lnTo>
                  <a:cubicBezTo>
                    <a:pt x="329" y="256"/>
                    <a:pt x="306" y="278"/>
                    <a:pt x="306" y="305"/>
                  </a:cubicBezTo>
                  <a:lnTo>
                    <a:pt x="306" y="557"/>
                  </a:lnTo>
                  <a:lnTo>
                    <a:pt x="273" y="557"/>
                  </a:lnTo>
                  <a:lnTo>
                    <a:pt x="273" y="49"/>
                  </a:lnTo>
                  <a:cubicBezTo>
                    <a:pt x="273" y="22"/>
                    <a:pt x="248" y="0"/>
                    <a:pt x="217" y="0"/>
                  </a:cubicBezTo>
                  <a:lnTo>
                    <a:pt x="182" y="0"/>
                  </a:lnTo>
                  <a:cubicBezTo>
                    <a:pt x="151" y="0"/>
                    <a:pt x="126" y="22"/>
                    <a:pt x="126" y="49"/>
                  </a:cubicBezTo>
                  <a:lnTo>
                    <a:pt x="126" y="557"/>
                  </a:lnTo>
                  <a:lnTo>
                    <a:pt x="73" y="557"/>
                  </a:lnTo>
                  <a:cubicBezTo>
                    <a:pt x="45" y="557"/>
                    <a:pt x="23" y="591"/>
                    <a:pt x="23" y="633"/>
                  </a:cubicBezTo>
                  <a:cubicBezTo>
                    <a:pt x="23" y="633"/>
                    <a:pt x="0" y="798"/>
                    <a:pt x="17" y="865"/>
                  </a:cubicBezTo>
                  <a:cubicBezTo>
                    <a:pt x="34" y="932"/>
                    <a:pt x="74" y="1097"/>
                    <a:pt x="74" y="1097"/>
                  </a:cubicBezTo>
                  <a:cubicBezTo>
                    <a:pt x="74" y="1139"/>
                    <a:pt x="97" y="1173"/>
                    <a:pt x="124" y="1173"/>
                  </a:cubicBezTo>
                  <a:lnTo>
                    <a:pt x="284" y="1173"/>
                  </a:lnTo>
                  <a:lnTo>
                    <a:pt x="295" y="1173"/>
                  </a:lnTo>
                  <a:lnTo>
                    <a:pt x="697" y="1173"/>
                  </a:lnTo>
                  <a:cubicBezTo>
                    <a:pt x="725" y="1173"/>
                    <a:pt x="747" y="1139"/>
                    <a:pt x="747" y="1097"/>
                  </a:cubicBezTo>
                  <a:lnTo>
                    <a:pt x="747" y="996"/>
                  </a:lnTo>
                  <a:lnTo>
                    <a:pt x="747" y="633"/>
                  </a:lnTo>
                  <a:lnTo>
                    <a:pt x="747" y="447"/>
                  </a:lnTo>
                  <a:cubicBezTo>
                    <a:pt x="747" y="420"/>
                    <a:pt x="729" y="398"/>
                    <a:pt x="708" y="39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102"/>
            <p:cNvSpPr>
              <a:spLocks/>
            </p:cNvSpPr>
            <p:nvPr/>
          </p:nvSpPr>
          <p:spPr bwMode="auto">
            <a:xfrm>
              <a:off x="8307388" y="5499100"/>
              <a:ext cx="455613" cy="609600"/>
            </a:xfrm>
            <a:custGeom>
              <a:avLst/>
              <a:gdLst>
                <a:gd name="T0" fmla="*/ 714 w 1267"/>
                <a:gd name="T1" fmla="*/ 1532 h 1693"/>
                <a:gd name="T2" fmla="*/ 99 w 1267"/>
                <a:gd name="T3" fmla="*/ 1531 h 1693"/>
                <a:gd name="T4" fmla="*/ 99 w 1267"/>
                <a:gd name="T5" fmla="*/ 113 h 1693"/>
                <a:gd name="T6" fmla="*/ 1165 w 1267"/>
                <a:gd name="T7" fmla="*/ 113 h 1693"/>
                <a:gd name="T8" fmla="*/ 1165 w 1267"/>
                <a:gd name="T9" fmla="*/ 1054 h 1693"/>
                <a:gd name="T10" fmla="*/ 1207 w 1267"/>
                <a:gd name="T11" fmla="*/ 1118 h 1693"/>
                <a:gd name="T12" fmla="*/ 1267 w 1267"/>
                <a:gd name="T13" fmla="*/ 1122 h 1693"/>
                <a:gd name="T14" fmla="*/ 1267 w 1267"/>
                <a:gd name="T15" fmla="*/ 73 h 1693"/>
                <a:gd name="T16" fmla="*/ 1191 w 1267"/>
                <a:gd name="T17" fmla="*/ 0 h 1693"/>
                <a:gd name="T18" fmla="*/ 76 w 1267"/>
                <a:gd name="T19" fmla="*/ 0 h 1693"/>
                <a:gd name="T20" fmla="*/ 61 w 1267"/>
                <a:gd name="T21" fmla="*/ 1 h 1693"/>
                <a:gd name="T22" fmla="*/ 0 w 1267"/>
                <a:gd name="T23" fmla="*/ 73 h 1693"/>
                <a:gd name="T24" fmla="*/ 0 w 1267"/>
                <a:gd name="T25" fmla="*/ 1619 h 1693"/>
                <a:gd name="T26" fmla="*/ 61 w 1267"/>
                <a:gd name="T27" fmla="*/ 1691 h 1693"/>
                <a:gd name="T28" fmla="*/ 76 w 1267"/>
                <a:gd name="T29" fmla="*/ 1693 h 1693"/>
                <a:gd name="T30" fmla="*/ 717 w 1267"/>
                <a:gd name="T31" fmla="*/ 1692 h 1693"/>
                <a:gd name="T32" fmla="*/ 704 w 1267"/>
                <a:gd name="T33" fmla="*/ 1636 h 1693"/>
                <a:gd name="T34" fmla="*/ 714 w 1267"/>
                <a:gd name="T35" fmla="*/ 1532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1693">
                  <a:moveTo>
                    <a:pt x="714" y="1532"/>
                  </a:moveTo>
                  <a:lnTo>
                    <a:pt x="99" y="1531"/>
                  </a:lnTo>
                  <a:lnTo>
                    <a:pt x="99" y="113"/>
                  </a:lnTo>
                  <a:lnTo>
                    <a:pt x="1165" y="113"/>
                  </a:lnTo>
                  <a:lnTo>
                    <a:pt x="1165" y="1054"/>
                  </a:lnTo>
                  <a:cubicBezTo>
                    <a:pt x="1186" y="1073"/>
                    <a:pt x="1207" y="1105"/>
                    <a:pt x="1207" y="1118"/>
                  </a:cubicBezTo>
                  <a:cubicBezTo>
                    <a:pt x="1207" y="1133"/>
                    <a:pt x="1218" y="1101"/>
                    <a:pt x="1267" y="1122"/>
                  </a:cubicBezTo>
                  <a:lnTo>
                    <a:pt x="1267" y="73"/>
                  </a:lnTo>
                  <a:cubicBezTo>
                    <a:pt x="1267" y="32"/>
                    <a:pt x="1233" y="0"/>
                    <a:pt x="1191" y="0"/>
                  </a:cubicBezTo>
                  <a:lnTo>
                    <a:pt x="76" y="0"/>
                  </a:lnTo>
                  <a:cubicBezTo>
                    <a:pt x="71" y="0"/>
                    <a:pt x="66" y="0"/>
                    <a:pt x="61" y="1"/>
                  </a:cubicBezTo>
                  <a:cubicBezTo>
                    <a:pt x="26" y="8"/>
                    <a:pt x="0" y="38"/>
                    <a:pt x="0" y="73"/>
                  </a:cubicBezTo>
                  <a:lnTo>
                    <a:pt x="0" y="1619"/>
                  </a:lnTo>
                  <a:cubicBezTo>
                    <a:pt x="0" y="1655"/>
                    <a:pt x="26" y="1684"/>
                    <a:pt x="61" y="1691"/>
                  </a:cubicBezTo>
                  <a:cubicBezTo>
                    <a:pt x="66" y="1692"/>
                    <a:pt x="71" y="1693"/>
                    <a:pt x="76" y="1693"/>
                  </a:cubicBezTo>
                  <a:lnTo>
                    <a:pt x="717" y="1692"/>
                  </a:lnTo>
                  <a:cubicBezTo>
                    <a:pt x="704" y="1651"/>
                    <a:pt x="704" y="1636"/>
                    <a:pt x="704" y="1636"/>
                  </a:cubicBezTo>
                  <a:lnTo>
                    <a:pt x="714" y="1532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2" y="4163374"/>
            <a:ext cx="554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Скругленный прямоугольник 159"/>
          <p:cNvSpPr/>
          <p:nvPr/>
        </p:nvSpPr>
        <p:spPr>
          <a:xfrm>
            <a:off x="5113302" y="1446813"/>
            <a:ext cx="3497943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Предоставляется до 01 февраля года следующего за отчетным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5113302" y="2706136"/>
            <a:ext cx="3584490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 Росприроднадзора</a:t>
            </a:r>
          </a:p>
        </p:txBody>
      </p:sp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714976"/>
            <a:ext cx="755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Скругленный прямоугольник 181"/>
          <p:cNvSpPr/>
          <p:nvPr/>
        </p:nvSpPr>
        <p:spPr>
          <a:xfrm>
            <a:off x="5156575" y="3745457"/>
            <a:ext cx="3584490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форме в соответствии с Приказом Росстата 09.10.2020 № 627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28405" y="1530746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Стрелка вправо 182"/>
          <p:cNvSpPr/>
          <p:nvPr/>
        </p:nvSpPr>
        <p:spPr>
          <a:xfrm>
            <a:off x="4571948" y="2586955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Стрелка вправо 183"/>
          <p:cNvSpPr/>
          <p:nvPr/>
        </p:nvSpPr>
        <p:spPr>
          <a:xfrm>
            <a:off x="4586514" y="3829390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39770" y="1446813"/>
            <a:ext cx="54000" cy="27935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 rot="1836851">
            <a:off x="2464612" y="1028751"/>
            <a:ext cx="376170" cy="777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099048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989891" y="648979"/>
            <a:ext cx="3541486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ТП (рекультивация)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294" y="1496740"/>
            <a:ext cx="3816364" cy="2962513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предоставляют юридические лица, индивидуальные предприниматели (далее именуются респонденты), разрабатывающие месторождения полезных ископаемых (включая общераспространенные полезные ископаемые), осуществляющие строительные, мелиоративные, лесозаготовительные, изыскательские работы, а также размещение промышленных, строительных и твердых бытовых отходов</a:t>
            </a:r>
          </a:p>
        </p:txBody>
      </p:sp>
      <p:grpSp>
        <p:nvGrpSpPr>
          <p:cNvPr id="6" name="Группа 40"/>
          <p:cNvGrpSpPr/>
          <p:nvPr/>
        </p:nvGrpSpPr>
        <p:grpSpPr>
          <a:xfrm>
            <a:off x="8189927" y="4501512"/>
            <a:ext cx="576959" cy="634960"/>
            <a:chOff x="8307388" y="5499100"/>
            <a:chExt cx="531812" cy="720725"/>
          </a:xfrm>
          <a:solidFill>
            <a:srgbClr val="3A9684"/>
          </a:solidFill>
        </p:grpSpPr>
        <p:sp>
          <p:nvSpPr>
            <p:cNvPr id="42" name="Freeform 992"/>
            <p:cNvSpPr>
              <a:spLocks noEditPoints="1"/>
            </p:cNvSpPr>
            <p:nvPr/>
          </p:nvSpPr>
          <p:spPr bwMode="auto">
            <a:xfrm>
              <a:off x="8482126" y="5591316"/>
              <a:ext cx="12700" cy="11113"/>
            </a:xfrm>
            <a:custGeom>
              <a:avLst/>
              <a:gdLst>
                <a:gd name="T0" fmla="*/ 8 w 33"/>
                <a:gd name="T1" fmla="*/ 2 h 32"/>
                <a:gd name="T2" fmla="*/ 2 w 33"/>
                <a:gd name="T3" fmla="*/ 8 h 32"/>
                <a:gd name="T4" fmla="*/ 0 w 33"/>
                <a:gd name="T5" fmla="*/ 16 h 32"/>
                <a:gd name="T6" fmla="*/ 2 w 33"/>
                <a:gd name="T7" fmla="*/ 25 h 32"/>
                <a:gd name="T8" fmla="*/ 8 w 33"/>
                <a:gd name="T9" fmla="*/ 31 h 32"/>
                <a:gd name="T10" fmla="*/ 16 w 33"/>
                <a:gd name="T11" fmla="*/ 32 h 32"/>
                <a:gd name="T12" fmla="*/ 28 w 33"/>
                <a:gd name="T13" fmla="*/ 28 h 32"/>
                <a:gd name="T14" fmla="*/ 33 w 33"/>
                <a:gd name="T15" fmla="*/ 16 h 32"/>
                <a:gd name="T16" fmla="*/ 29 w 33"/>
                <a:gd name="T17" fmla="*/ 4 h 32"/>
                <a:gd name="T18" fmla="*/ 16 w 33"/>
                <a:gd name="T19" fmla="*/ 0 h 32"/>
                <a:gd name="T20" fmla="*/ 8 w 33"/>
                <a:gd name="T21" fmla="*/ 2 h 32"/>
                <a:gd name="T22" fmla="*/ 16 w 33"/>
                <a:gd name="T23" fmla="*/ 6 h 32"/>
                <a:gd name="T24" fmla="*/ 16 w 33"/>
                <a:gd name="T25" fmla="*/ 6 h 32"/>
                <a:gd name="T26" fmla="*/ 22 w 33"/>
                <a:gd name="T27" fmla="*/ 9 h 32"/>
                <a:gd name="T28" fmla="*/ 24 w 33"/>
                <a:gd name="T29" fmla="*/ 16 h 32"/>
                <a:gd name="T30" fmla="*/ 22 w 33"/>
                <a:gd name="T31" fmla="*/ 23 h 32"/>
                <a:gd name="T32" fmla="*/ 16 w 33"/>
                <a:gd name="T33" fmla="*/ 26 h 32"/>
                <a:gd name="T34" fmla="*/ 11 w 33"/>
                <a:gd name="T35" fmla="*/ 23 h 32"/>
                <a:gd name="T36" fmla="*/ 8 w 33"/>
                <a:gd name="T37" fmla="*/ 16 h 32"/>
                <a:gd name="T38" fmla="*/ 11 w 33"/>
                <a:gd name="T39" fmla="*/ 9 h 32"/>
                <a:gd name="T40" fmla="*/ 16 w 33"/>
                <a:gd name="T4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2">
                  <a:moveTo>
                    <a:pt x="8" y="2"/>
                  </a:moveTo>
                  <a:cubicBezTo>
                    <a:pt x="5" y="3"/>
                    <a:pt x="3" y="5"/>
                    <a:pt x="2" y="8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3" y="32"/>
                    <a:pt x="16" y="32"/>
                  </a:cubicBezTo>
                  <a:cubicBezTo>
                    <a:pt x="21" y="32"/>
                    <a:pt x="25" y="31"/>
                    <a:pt x="28" y="28"/>
                  </a:cubicBezTo>
                  <a:cubicBezTo>
                    <a:pt x="32" y="25"/>
                    <a:pt x="33" y="21"/>
                    <a:pt x="33" y="16"/>
                  </a:cubicBezTo>
                  <a:cubicBezTo>
                    <a:pt x="33" y="11"/>
                    <a:pt x="32" y="7"/>
                    <a:pt x="29" y="4"/>
                  </a:cubicBezTo>
                  <a:cubicBezTo>
                    <a:pt x="25" y="1"/>
                    <a:pt x="21" y="0"/>
                    <a:pt x="16" y="0"/>
                  </a:cubicBezTo>
                  <a:cubicBezTo>
                    <a:pt x="13" y="0"/>
                    <a:pt x="10" y="0"/>
                    <a:pt x="8" y="2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4" y="13"/>
                    <a:pt x="24" y="16"/>
                  </a:cubicBezTo>
                  <a:cubicBezTo>
                    <a:pt x="24" y="19"/>
                    <a:pt x="24" y="22"/>
                    <a:pt x="22" y="23"/>
                  </a:cubicBezTo>
                  <a:cubicBezTo>
                    <a:pt x="21" y="25"/>
                    <a:pt x="19" y="26"/>
                    <a:pt x="16" y="26"/>
                  </a:cubicBezTo>
                  <a:cubicBezTo>
                    <a:pt x="14" y="26"/>
                    <a:pt x="12" y="25"/>
                    <a:pt x="11" y="23"/>
                  </a:cubicBezTo>
                  <a:cubicBezTo>
                    <a:pt x="9" y="22"/>
                    <a:pt x="8" y="19"/>
                    <a:pt x="8" y="16"/>
                  </a:cubicBezTo>
                  <a:cubicBezTo>
                    <a:pt x="8" y="13"/>
                    <a:pt x="9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993"/>
            <p:cNvSpPr>
              <a:spLocks noEditPoints="1"/>
            </p:cNvSpPr>
            <p:nvPr/>
          </p:nvSpPr>
          <p:spPr bwMode="auto">
            <a:xfrm>
              <a:off x="8496413" y="5591316"/>
              <a:ext cx="11113" cy="11113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32 h 32"/>
                <a:gd name="T4" fmla="*/ 21 w 32"/>
                <a:gd name="T5" fmla="*/ 32 h 32"/>
                <a:gd name="T6" fmla="*/ 29 w 32"/>
                <a:gd name="T7" fmla="*/ 29 h 32"/>
                <a:gd name="T8" fmla="*/ 32 w 32"/>
                <a:gd name="T9" fmla="*/ 24 h 32"/>
                <a:gd name="T10" fmla="*/ 30 w 32"/>
                <a:gd name="T11" fmla="*/ 19 h 32"/>
                <a:gd name="T12" fmla="*/ 25 w 32"/>
                <a:gd name="T13" fmla="*/ 16 h 32"/>
                <a:gd name="T14" fmla="*/ 29 w 32"/>
                <a:gd name="T15" fmla="*/ 13 h 32"/>
                <a:gd name="T16" fmla="*/ 31 w 32"/>
                <a:gd name="T17" fmla="*/ 8 h 32"/>
                <a:gd name="T18" fmla="*/ 28 w 32"/>
                <a:gd name="T19" fmla="*/ 2 h 32"/>
                <a:gd name="T20" fmla="*/ 19 w 32"/>
                <a:gd name="T21" fmla="*/ 0 h 32"/>
                <a:gd name="T22" fmla="*/ 0 w 32"/>
                <a:gd name="T23" fmla="*/ 0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18 h 32"/>
                <a:gd name="T46" fmla="*/ 9 w 32"/>
                <a:gd name="T47" fmla="*/ 18 h 32"/>
                <a:gd name="T48" fmla="*/ 13 w 32"/>
                <a:gd name="T49" fmla="*/ 18 h 32"/>
                <a:gd name="T50" fmla="*/ 21 w 32"/>
                <a:gd name="T51" fmla="*/ 19 h 32"/>
                <a:gd name="T52" fmla="*/ 23 w 32"/>
                <a:gd name="T53" fmla="*/ 22 h 32"/>
                <a:gd name="T54" fmla="*/ 21 w 32"/>
                <a:gd name="T55" fmla="*/ 26 h 32"/>
                <a:gd name="T56" fmla="*/ 16 w 32"/>
                <a:gd name="T57" fmla="*/ 26 h 32"/>
                <a:gd name="T58" fmla="*/ 9 w 32"/>
                <a:gd name="T59" fmla="*/ 26 h 32"/>
                <a:gd name="T60" fmla="*/ 9 w 32"/>
                <a:gd name="T6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18"/>
                  </a:move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994"/>
            <p:cNvSpPr>
              <a:spLocks/>
            </p:cNvSpPr>
            <p:nvPr/>
          </p:nvSpPr>
          <p:spPr bwMode="auto">
            <a:xfrm>
              <a:off x="8515464" y="5613542"/>
              <a:ext cx="6350" cy="3175"/>
            </a:xfrm>
            <a:custGeom>
              <a:avLst/>
              <a:gdLst>
                <a:gd name="T0" fmla="*/ 15 w 19"/>
                <a:gd name="T1" fmla="*/ 0 h 9"/>
                <a:gd name="T2" fmla="*/ 13 w 19"/>
                <a:gd name="T3" fmla="*/ 4 h 9"/>
                <a:gd name="T4" fmla="*/ 9 w 19"/>
                <a:gd name="T5" fmla="*/ 5 h 9"/>
                <a:gd name="T6" fmla="*/ 5 w 19"/>
                <a:gd name="T7" fmla="*/ 4 h 9"/>
                <a:gd name="T8" fmla="*/ 4 w 19"/>
                <a:gd name="T9" fmla="*/ 0 h 9"/>
                <a:gd name="T10" fmla="*/ 0 w 19"/>
                <a:gd name="T11" fmla="*/ 0 h 9"/>
                <a:gd name="T12" fmla="*/ 3 w 19"/>
                <a:gd name="T13" fmla="*/ 7 h 9"/>
                <a:gd name="T14" fmla="*/ 9 w 19"/>
                <a:gd name="T15" fmla="*/ 9 h 9"/>
                <a:gd name="T16" fmla="*/ 13 w 19"/>
                <a:gd name="T17" fmla="*/ 8 h 9"/>
                <a:gd name="T18" fmla="*/ 16 w 19"/>
                <a:gd name="T19" fmla="*/ 7 h 9"/>
                <a:gd name="T20" fmla="*/ 19 w 19"/>
                <a:gd name="T21" fmla="*/ 0 h 9"/>
                <a:gd name="T22" fmla="*/ 15 w 19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9">
                  <a:moveTo>
                    <a:pt x="15" y="0"/>
                  </a:moveTo>
                  <a:cubicBezTo>
                    <a:pt x="15" y="2"/>
                    <a:pt x="14" y="3"/>
                    <a:pt x="13" y="4"/>
                  </a:cubicBezTo>
                  <a:cubicBezTo>
                    <a:pt x="12" y="4"/>
                    <a:pt x="11" y="5"/>
                    <a:pt x="9" y="5"/>
                  </a:cubicBezTo>
                  <a:cubicBezTo>
                    <a:pt x="8" y="5"/>
                    <a:pt x="6" y="4"/>
                    <a:pt x="5" y="4"/>
                  </a:cubicBezTo>
                  <a:cubicBezTo>
                    <a:pt x="5" y="3"/>
                    <a:pt x="4" y="2"/>
                    <a:pt x="4" y="0"/>
                  </a:cubicBezTo>
                  <a:lnTo>
                    <a:pt x="0" y="0"/>
                  </a:lnTo>
                  <a:cubicBezTo>
                    <a:pt x="0" y="3"/>
                    <a:pt x="1" y="5"/>
                    <a:pt x="3" y="7"/>
                  </a:cubicBezTo>
                  <a:cubicBezTo>
                    <a:pt x="4" y="8"/>
                    <a:pt x="7" y="9"/>
                    <a:pt x="9" y="9"/>
                  </a:cubicBezTo>
                  <a:cubicBezTo>
                    <a:pt x="11" y="9"/>
                    <a:pt x="12" y="9"/>
                    <a:pt x="13" y="8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8" y="5"/>
                    <a:pt x="19" y="3"/>
                    <a:pt x="19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995"/>
            <p:cNvSpPr>
              <a:spLocks/>
            </p:cNvSpPr>
            <p:nvPr/>
          </p:nvSpPr>
          <p:spPr bwMode="auto">
            <a:xfrm>
              <a:off x="8490063" y="5643705"/>
              <a:ext cx="9525" cy="11113"/>
            </a:xfrm>
            <a:custGeom>
              <a:avLst/>
              <a:gdLst>
                <a:gd name="T0" fmla="*/ 21 w 30"/>
                <a:gd name="T1" fmla="*/ 0 h 32"/>
                <a:gd name="T2" fmla="*/ 21 w 30"/>
                <a:gd name="T3" fmla="*/ 12 h 32"/>
                <a:gd name="T4" fmla="*/ 9 w 30"/>
                <a:gd name="T5" fmla="*/ 12 h 32"/>
                <a:gd name="T6" fmla="*/ 9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9 w 30"/>
                <a:gd name="T13" fmla="*/ 32 h 32"/>
                <a:gd name="T14" fmla="*/ 9 w 30"/>
                <a:gd name="T15" fmla="*/ 18 h 32"/>
                <a:gd name="T16" fmla="*/ 21 w 30"/>
                <a:gd name="T17" fmla="*/ 18 h 32"/>
                <a:gd name="T18" fmla="*/ 21 w 30"/>
                <a:gd name="T19" fmla="*/ 32 h 32"/>
                <a:gd name="T20" fmla="*/ 30 w 30"/>
                <a:gd name="T21" fmla="*/ 32 h 32"/>
                <a:gd name="T22" fmla="*/ 30 w 30"/>
                <a:gd name="T23" fmla="*/ 0 h 32"/>
                <a:gd name="T24" fmla="*/ 21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0"/>
                  </a:move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96"/>
            <p:cNvSpPr>
              <a:spLocks/>
            </p:cNvSpPr>
            <p:nvPr/>
          </p:nvSpPr>
          <p:spPr bwMode="auto">
            <a:xfrm>
              <a:off x="8598015" y="5670693"/>
              <a:ext cx="11113" cy="11113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21 w 30"/>
                <a:gd name="T9" fmla="*/ 12 h 32"/>
                <a:gd name="T10" fmla="*/ 9 w 30"/>
                <a:gd name="T11" fmla="*/ 12 h 32"/>
                <a:gd name="T12" fmla="*/ 9 w 30"/>
                <a:gd name="T13" fmla="*/ 0 h 32"/>
                <a:gd name="T14" fmla="*/ 0 w 30"/>
                <a:gd name="T15" fmla="*/ 0 h 32"/>
                <a:gd name="T16" fmla="*/ 0 w 30"/>
                <a:gd name="T17" fmla="*/ 32 h 32"/>
                <a:gd name="T18" fmla="*/ 9 w 30"/>
                <a:gd name="T19" fmla="*/ 32 h 32"/>
                <a:gd name="T20" fmla="*/ 9 w 30"/>
                <a:gd name="T21" fmla="*/ 18 h 32"/>
                <a:gd name="T22" fmla="*/ 21 w 30"/>
                <a:gd name="T23" fmla="*/ 18 h 32"/>
                <a:gd name="T24" fmla="*/ 21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997"/>
            <p:cNvSpPr>
              <a:spLocks noEditPoints="1"/>
            </p:cNvSpPr>
            <p:nvPr/>
          </p:nvSpPr>
          <p:spPr bwMode="auto">
            <a:xfrm>
              <a:off x="8634528" y="5669106"/>
              <a:ext cx="12700" cy="12700"/>
            </a:xfrm>
            <a:custGeom>
              <a:avLst/>
              <a:gdLst>
                <a:gd name="T0" fmla="*/ 8 w 34"/>
                <a:gd name="T1" fmla="*/ 31 h 33"/>
                <a:gd name="T2" fmla="*/ 17 w 34"/>
                <a:gd name="T3" fmla="*/ 33 h 33"/>
                <a:gd name="T4" fmla="*/ 29 w 34"/>
                <a:gd name="T5" fmla="*/ 29 h 33"/>
                <a:gd name="T6" fmla="*/ 34 w 34"/>
                <a:gd name="T7" fmla="*/ 17 h 33"/>
                <a:gd name="T8" fmla="*/ 32 w 34"/>
                <a:gd name="T9" fmla="*/ 10 h 33"/>
                <a:gd name="T10" fmla="*/ 29 w 34"/>
                <a:gd name="T11" fmla="*/ 5 h 33"/>
                <a:gd name="T12" fmla="*/ 23 w 34"/>
                <a:gd name="T13" fmla="*/ 2 h 33"/>
                <a:gd name="T14" fmla="*/ 17 w 34"/>
                <a:gd name="T15" fmla="*/ 0 h 33"/>
                <a:gd name="T16" fmla="*/ 8 w 34"/>
                <a:gd name="T17" fmla="*/ 2 h 33"/>
                <a:gd name="T18" fmla="*/ 2 w 34"/>
                <a:gd name="T19" fmla="*/ 8 h 33"/>
                <a:gd name="T20" fmla="*/ 0 w 34"/>
                <a:gd name="T21" fmla="*/ 16 h 33"/>
                <a:gd name="T22" fmla="*/ 2 w 34"/>
                <a:gd name="T23" fmla="*/ 26 h 33"/>
                <a:gd name="T24" fmla="*/ 8 w 34"/>
                <a:gd name="T25" fmla="*/ 31 h 33"/>
                <a:gd name="T26" fmla="*/ 11 w 34"/>
                <a:gd name="T27" fmla="*/ 10 h 33"/>
                <a:gd name="T28" fmla="*/ 11 w 34"/>
                <a:gd name="T29" fmla="*/ 10 h 33"/>
                <a:gd name="T30" fmla="*/ 17 w 34"/>
                <a:gd name="T31" fmla="*/ 7 h 33"/>
                <a:gd name="T32" fmla="*/ 22 w 34"/>
                <a:gd name="T33" fmla="*/ 10 h 33"/>
                <a:gd name="T34" fmla="*/ 25 w 34"/>
                <a:gd name="T35" fmla="*/ 17 h 33"/>
                <a:gd name="T36" fmla="*/ 22 w 34"/>
                <a:gd name="T37" fmla="*/ 24 h 33"/>
                <a:gd name="T38" fmla="*/ 17 w 34"/>
                <a:gd name="T39" fmla="*/ 27 h 33"/>
                <a:gd name="T40" fmla="*/ 11 w 34"/>
                <a:gd name="T41" fmla="*/ 24 h 33"/>
                <a:gd name="T42" fmla="*/ 9 w 34"/>
                <a:gd name="T43" fmla="*/ 17 h 33"/>
                <a:gd name="T44" fmla="*/ 11 w 3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3">
                  <a:moveTo>
                    <a:pt x="8" y="31"/>
                  </a:move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4"/>
                    <a:pt x="33" y="12"/>
                    <a:pt x="32" y="10"/>
                  </a:cubicBezTo>
                  <a:cubicBezTo>
                    <a:pt x="32" y="8"/>
                    <a:pt x="30" y="7"/>
                    <a:pt x="29" y="5"/>
                  </a:cubicBezTo>
                  <a:cubicBezTo>
                    <a:pt x="27" y="4"/>
                    <a:pt x="25" y="2"/>
                    <a:pt x="23" y="2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13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4" y="7"/>
                    <a:pt x="17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2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9" y="22"/>
                    <a:pt x="9" y="20"/>
                    <a:pt x="9" y="17"/>
                  </a:cubicBezTo>
                  <a:cubicBezTo>
                    <a:pt x="9" y="14"/>
                    <a:pt x="9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998"/>
            <p:cNvSpPr>
              <a:spLocks noEditPoints="1"/>
            </p:cNvSpPr>
            <p:nvPr/>
          </p:nvSpPr>
          <p:spPr bwMode="auto">
            <a:xfrm>
              <a:off x="8388462" y="5561153"/>
              <a:ext cx="14288" cy="15875"/>
            </a:xfrm>
            <a:custGeom>
              <a:avLst/>
              <a:gdLst>
                <a:gd name="T0" fmla="*/ 34 w 38"/>
                <a:gd name="T1" fmla="*/ 8 h 44"/>
                <a:gd name="T2" fmla="*/ 34 w 38"/>
                <a:gd name="T3" fmla="*/ 0 h 44"/>
                <a:gd name="T4" fmla="*/ 0 w 38"/>
                <a:gd name="T5" fmla="*/ 0 h 44"/>
                <a:gd name="T6" fmla="*/ 0 w 38"/>
                <a:gd name="T7" fmla="*/ 44 h 44"/>
                <a:gd name="T8" fmla="*/ 21 w 38"/>
                <a:gd name="T9" fmla="*/ 44 h 44"/>
                <a:gd name="T10" fmla="*/ 30 w 38"/>
                <a:gd name="T11" fmla="*/ 43 h 44"/>
                <a:gd name="T12" fmla="*/ 35 w 38"/>
                <a:gd name="T13" fmla="*/ 38 h 44"/>
                <a:gd name="T14" fmla="*/ 38 w 38"/>
                <a:gd name="T15" fmla="*/ 31 h 44"/>
                <a:gd name="T16" fmla="*/ 35 w 38"/>
                <a:gd name="T17" fmla="*/ 23 h 44"/>
                <a:gd name="T18" fmla="*/ 30 w 38"/>
                <a:gd name="T19" fmla="*/ 19 h 44"/>
                <a:gd name="T20" fmla="*/ 21 w 38"/>
                <a:gd name="T21" fmla="*/ 18 h 44"/>
                <a:gd name="T22" fmla="*/ 9 w 38"/>
                <a:gd name="T23" fmla="*/ 18 h 44"/>
                <a:gd name="T24" fmla="*/ 9 w 38"/>
                <a:gd name="T25" fmla="*/ 8 h 44"/>
                <a:gd name="T26" fmla="*/ 34 w 38"/>
                <a:gd name="T27" fmla="*/ 8 h 44"/>
                <a:gd name="T28" fmla="*/ 18 w 38"/>
                <a:gd name="T29" fmla="*/ 25 h 44"/>
                <a:gd name="T30" fmla="*/ 18 w 38"/>
                <a:gd name="T31" fmla="*/ 25 h 44"/>
                <a:gd name="T32" fmla="*/ 26 w 38"/>
                <a:gd name="T33" fmla="*/ 26 h 44"/>
                <a:gd name="T34" fmla="*/ 28 w 38"/>
                <a:gd name="T35" fmla="*/ 31 h 44"/>
                <a:gd name="T36" fmla="*/ 27 w 38"/>
                <a:gd name="T37" fmla="*/ 34 h 44"/>
                <a:gd name="T38" fmla="*/ 24 w 38"/>
                <a:gd name="T39" fmla="*/ 36 h 44"/>
                <a:gd name="T40" fmla="*/ 18 w 38"/>
                <a:gd name="T41" fmla="*/ 36 h 44"/>
                <a:gd name="T42" fmla="*/ 9 w 38"/>
                <a:gd name="T43" fmla="*/ 36 h 44"/>
                <a:gd name="T44" fmla="*/ 9 w 38"/>
                <a:gd name="T45" fmla="*/ 25 h 44"/>
                <a:gd name="T46" fmla="*/ 18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34" y="8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8"/>
                  </a:lnTo>
                  <a:lnTo>
                    <a:pt x="34" y="8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999"/>
            <p:cNvSpPr>
              <a:spLocks noEditPoints="1"/>
            </p:cNvSpPr>
            <p:nvPr/>
          </p:nvSpPr>
          <p:spPr bwMode="auto">
            <a:xfrm>
              <a:off x="8404337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5 w 31"/>
                <a:gd name="T3" fmla="*/ 15 h 32"/>
                <a:gd name="T4" fmla="*/ 1 w 31"/>
                <a:gd name="T5" fmla="*/ 18 h 32"/>
                <a:gd name="T6" fmla="*/ 0 w 31"/>
                <a:gd name="T7" fmla="*/ 23 h 32"/>
                <a:gd name="T8" fmla="*/ 3 w 31"/>
                <a:gd name="T9" fmla="*/ 30 h 32"/>
                <a:gd name="T10" fmla="*/ 11 w 31"/>
                <a:gd name="T11" fmla="*/ 32 h 32"/>
                <a:gd name="T12" fmla="*/ 16 w 31"/>
                <a:gd name="T13" fmla="*/ 31 h 32"/>
                <a:gd name="T14" fmla="*/ 21 w 31"/>
                <a:gd name="T15" fmla="*/ 28 h 32"/>
                <a:gd name="T16" fmla="*/ 21 w 31"/>
                <a:gd name="T17" fmla="*/ 29 h 32"/>
                <a:gd name="T18" fmla="*/ 22 w 31"/>
                <a:gd name="T19" fmla="*/ 32 h 32"/>
                <a:gd name="T20" fmla="*/ 31 w 31"/>
                <a:gd name="T21" fmla="*/ 32 h 32"/>
                <a:gd name="T22" fmla="*/ 29 w 31"/>
                <a:gd name="T23" fmla="*/ 28 h 32"/>
                <a:gd name="T24" fmla="*/ 29 w 31"/>
                <a:gd name="T25" fmla="*/ 21 h 32"/>
                <a:gd name="T26" fmla="*/ 29 w 31"/>
                <a:gd name="T27" fmla="*/ 12 h 32"/>
                <a:gd name="T28" fmla="*/ 28 w 31"/>
                <a:gd name="T29" fmla="*/ 4 h 32"/>
                <a:gd name="T30" fmla="*/ 24 w 31"/>
                <a:gd name="T31" fmla="*/ 1 h 32"/>
                <a:gd name="T32" fmla="*/ 15 w 31"/>
                <a:gd name="T33" fmla="*/ 0 h 32"/>
                <a:gd name="T34" fmla="*/ 5 w 31"/>
                <a:gd name="T35" fmla="*/ 2 h 32"/>
                <a:gd name="T36" fmla="*/ 1 w 31"/>
                <a:gd name="T37" fmla="*/ 9 h 32"/>
                <a:gd name="T38" fmla="*/ 9 w 31"/>
                <a:gd name="T39" fmla="*/ 10 h 32"/>
                <a:gd name="T40" fmla="*/ 11 w 31"/>
                <a:gd name="T41" fmla="*/ 7 h 32"/>
                <a:gd name="T42" fmla="*/ 14 w 31"/>
                <a:gd name="T43" fmla="*/ 6 h 32"/>
                <a:gd name="T44" fmla="*/ 19 w 31"/>
                <a:gd name="T45" fmla="*/ 7 h 32"/>
                <a:gd name="T46" fmla="*/ 20 w 31"/>
                <a:gd name="T47" fmla="*/ 10 h 32"/>
                <a:gd name="T48" fmla="*/ 20 w 31"/>
                <a:gd name="T49" fmla="*/ 11 h 32"/>
                <a:gd name="T50" fmla="*/ 12 w 31"/>
                <a:gd name="T51" fmla="*/ 13 h 32"/>
                <a:gd name="T52" fmla="*/ 20 w 31"/>
                <a:gd name="T53" fmla="*/ 18 h 32"/>
                <a:gd name="T54" fmla="*/ 20 w 31"/>
                <a:gd name="T55" fmla="*/ 18 h 32"/>
                <a:gd name="T56" fmla="*/ 20 w 31"/>
                <a:gd name="T57" fmla="*/ 22 h 32"/>
                <a:gd name="T58" fmla="*/ 18 w 31"/>
                <a:gd name="T59" fmla="*/ 25 h 32"/>
                <a:gd name="T60" fmla="*/ 13 w 31"/>
                <a:gd name="T61" fmla="*/ 27 h 32"/>
                <a:gd name="T62" fmla="*/ 10 w 31"/>
                <a:gd name="T63" fmla="*/ 25 h 32"/>
                <a:gd name="T64" fmla="*/ 9 w 31"/>
                <a:gd name="T65" fmla="*/ 22 h 32"/>
                <a:gd name="T66" fmla="*/ 10 w 31"/>
                <a:gd name="T67" fmla="*/ 19 h 32"/>
                <a:gd name="T68" fmla="*/ 15 w 31"/>
                <a:gd name="T69" fmla="*/ 18 h 32"/>
                <a:gd name="T70" fmla="*/ 20 w 31"/>
                <a:gd name="T71" fmla="*/ 17 h 32"/>
                <a:gd name="T72" fmla="*/ 20 w 31"/>
                <a:gd name="T7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4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0" y="18"/>
                  </a:move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000"/>
            <p:cNvSpPr>
              <a:spLocks/>
            </p:cNvSpPr>
            <p:nvPr/>
          </p:nvSpPr>
          <p:spPr bwMode="auto">
            <a:xfrm>
              <a:off x="8417037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001"/>
            <p:cNvSpPr>
              <a:spLocks/>
            </p:cNvSpPr>
            <p:nvPr/>
          </p:nvSpPr>
          <p:spPr bwMode="auto">
            <a:xfrm>
              <a:off x="8431325" y="5564328"/>
              <a:ext cx="9525" cy="12700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1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002"/>
            <p:cNvSpPr>
              <a:spLocks noEditPoints="1"/>
            </p:cNvSpPr>
            <p:nvPr/>
          </p:nvSpPr>
          <p:spPr bwMode="auto">
            <a:xfrm>
              <a:off x="8447200" y="5564328"/>
              <a:ext cx="14288" cy="14288"/>
            </a:xfrm>
            <a:custGeom>
              <a:avLst/>
              <a:gdLst>
                <a:gd name="T0" fmla="*/ 35 w 39"/>
                <a:gd name="T1" fmla="*/ 0 h 40"/>
                <a:gd name="T2" fmla="*/ 9 w 39"/>
                <a:gd name="T3" fmla="*/ 0 h 40"/>
                <a:gd name="T4" fmla="*/ 7 w 39"/>
                <a:gd name="T5" fmla="*/ 18 h 40"/>
                <a:gd name="T6" fmla="*/ 3 w 39"/>
                <a:gd name="T7" fmla="*/ 25 h 40"/>
                <a:gd name="T8" fmla="*/ 0 w 39"/>
                <a:gd name="T9" fmla="*/ 25 h 40"/>
                <a:gd name="T10" fmla="*/ 0 w 39"/>
                <a:gd name="T11" fmla="*/ 40 h 40"/>
                <a:gd name="T12" fmla="*/ 7 w 39"/>
                <a:gd name="T13" fmla="*/ 40 h 40"/>
                <a:gd name="T14" fmla="*/ 7 w 39"/>
                <a:gd name="T15" fmla="*/ 32 h 40"/>
                <a:gd name="T16" fmla="*/ 31 w 39"/>
                <a:gd name="T17" fmla="*/ 32 h 40"/>
                <a:gd name="T18" fmla="*/ 31 w 39"/>
                <a:gd name="T19" fmla="*/ 40 h 40"/>
                <a:gd name="T20" fmla="*/ 39 w 39"/>
                <a:gd name="T21" fmla="*/ 40 h 40"/>
                <a:gd name="T22" fmla="*/ 39 w 39"/>
                <a:gd name="T23" fmla="*/ 25 h 40"/>
                <a:gd name="T24" fmla="*/ 35 w 39"/>
                <a:gd name="T25" fmla="*/ 25 h 40"/>
                <a:gd name="T26" fmla="*/ 35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5" y="0"/>
                  </a:moveTo>
                  <a:lnTo>
                    <a:pt x="9" y="0"/>
                  </a:lnTo>
                  <a:cubicBezTo>
                    <a:pt x="8" y="8"/>
                    <a:pt x="8" y="14"/>
                    <a:pt x="7" y="18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03"/>
            <p:cNvSpPr>
              <a:spLocks noEditPoints="1"/>
            </p:cNvSpPr>
            <p:nvPr/>
          </p:nvSpPr>
          <p:spPr bwMode="auto">
            <a:xfrm>
              <a:off x="8463075" y="5564328"/>
              <a:ext cx="11113" cy="12700"/>
            </a:xfrm>
            <a:custGeom>
              <a:avLst/>
              <a:gdLst>
                <a:gd name="T0" fmla="*/ 12 w 31"/>
                <a:gd name="T1" fmla="*/ 13 h 32"/>
                <a:gd name="T2" fmla="*/ 8 w 31"/>
                <a:gd name="T3" fmla="*/ 14 h 32"/>
                <a:gd name="T4" fmla="*/ 5 w 31"/>
                <a:gd name="T5" fmla="*/ 15 h 32"/>
                <a:gd name="T6" fmla="*/ 2 w 31"/>
                <a:gd name="T7" fmla="*/ 18 h 32"/>
                <a:gd name="T8" fmla="*/ 0 w 31"/>
                <a:gd name="T9" fmla="*/ 23 h 32"/>
                <a:gd name="T10" fmla="*/ 1 w 31"/>
                <a:gd name="T11" fmla="*/ 27 h 32"/>
                <a:gd name="T12" fmla="*/ 3 w 31"/>
                <a:gd name="T13" fmla="*/ 30 h 32"/>
                <a:gd name="T14" fmla="*/ 11 w 31"/>
                <a:gd name="T15" fmla="*/ 32 h 32"/>
                <a:gd name="T16" fmla="*/ 16 w 31"/>
                <a:gd name="T17" fmla="*/ 31 h 32"/>
                <a:gd name="T18" fmla="*/ 21 w 31"/>
                <a:gd name="T19" fmla="*/ 28 h 32"/>
                <a:gd name="T20" fmla="*/ 22 w 31"/>
                <a:gd name="T21" fmla="*/ 29 h 32"/>
                <a:gd name="T22" fmla="*/ 22 w 31"/>
                <a:gd name="T23" fmla="*/ 32 h 32"/>
                <a:gd name="T24" fmla="*/ 31 w 31"/>
                <a:gd name="T25" fmla="*/ 32 h 32"/>
                <a:gd name="T26" fmla="*/ 29 w 31"/>
                <a:gd name="T27" fmla="*/ 28 h 32"/>
                <a:gd name="T28" fmla="*/ 29 w 31"/>
                <a:gd name="T29" fmla="*/ 21 h 32"/>
                <a:gd name="T30" fmla="*/ 29 w 31"/>
                <a:gd name="T31" fmla="*/ 12 h 32"/>
                <a:gd name="T32" fmla="*/ 28 w 31"/>
                <a:gd name="T33" fmla="*/ 4 h 32"/>
                <a:gd name="T34" fmla="*/ 24 w 31"/>
                <a:gd name="T35" fmla="*/ 1 h 32"/>
                <a:gd name="T36" fmla="*/ 15 w 31"/>
                <a:gd name="T37" fmla="*/ 0 h 32"/>
                <a:gd name="T38" fmla="*/ 10 w 31"/>
                <a:gd name="T39" fmla="*/ 0 h 32"/>
                <a:gd name="T40" fmla="*/ 6 w 31"/>
                <a:gd name="T41" fmla="*/ 2 h 32"/>
                <a:gd name="T42" fmla="*/ 1 w 31"/>
                <a:gd name="T43" fmla="*/ 9 h 32"/>
                <a:gd name="T44" fmla="*/ 9 w 31"/>
                <a:gd name="T45" fmla="*/ 10 h 32"/>
                <a:gd name="T46" fmla="*/ 11 w 31"/>
                <a:gd name="T47" fmla="*/ 7 h 32"/>
                <a:gd name="T48" fmla="*/ 15 w 31"/>
                <a:gd name="T49" fmla="*/ 6 h 32"/>
                <a:gd name="T50" fmla="*/ 19 w 31"/>
                <a:gd name="T51" fmla="*/ 7 h 32"/>
                <a:gd name="T52" fmla="*/ 21 w 31"/>
                <a:gd name="T53" fmla="*/ 10 h 32"/>
                <a:gd name="T54" fmla="*/ 21 w 31"/>
                <a:gd name="T55" fmla="*/ 11 h 32"/>
                <a:gd name="T56" fmla="*/ 12 w 31"/>
                <a:gd name="T57" fmla="*/ 13 h 32"/>
                <a:gd name="T58" fmla="*/ 21 w 31"/>
                <a:gd name="T59" fmla="*/ 18 h 32"/>
                <a:gd name="T60" fmla="*/ 21 w 31"/>
                <a:gd name="T61" fmla="*/ 18 h 32"/>
                <a:gd name="T62" fmla="*/ 20 w 31"/>
                <a:gd name="T63" fmla="*/ 22 h 32"/>
                <a:gd name="T64" fmla="*/ 18 w 31"/>
                <a:gd name="T65" fmla="*/ 25 h 32"/>
                <a:gd name="T66" fmla="*/ 14 w 31"/>
                <a:gd name="T67" fmla="*/ 27 h 32"/>
                <a:gd name="T68" fmla="*/ 10 w 31"/>
                <a:gd name="T69" fmla="*/ 25 h 32"/>
                <a:gd name="T70" fmla="*/ 9 w 31"/>
                <a:gd name="T71" fmla="*/ 22 h 32"/>
                <a:gd name="T72" fmla="*/ 11 w 31"/>
                <a:gd name="T73" fmla="*/ 19 h 32"/>
                <a:gd name="T74" fmla="*/ 15 w 31"/>
                <a:gd name="T75" fmla="*/ 18 h 32"/>
                <a:gd name="T76" fmla="*/ 21 w 31"/>
                <a:gd name="T77" fmla="*/ 17 h 32"/>
                <a:gd name="T78" fmla="*/ 21 w 31"/>
                <a:gd name="T7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2">
                  <a:moveTo>
                    <a:pt x="12" y="13"/>
                  </a:move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4" y="16"/>
                    <a:pt x="2" y="17"/>
                    <a:pt x="2" y="18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ubicBezTo>
                    <a:pt x="1" y="28"/>
                    <a:pt x="2" y="29"/>
                    <a:pt x="3" y="30"/>
                  </a:cubicBezTo>
                  <a:cubicBezTo>
                    <a:pt x="5" y="32"/>
                    <a:pt x="8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20" y="30"/>
                    <a:pt x="21" y="28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30" y="29"/>
                    <a:pt x="29" y="28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9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4" y="3"/>
                    <a:pt x="2" y="5"/>
                    <a:pt x="1" y="9"/>
                  </a:cubicBezTo>
                  <a:lnTo>
                    <a:pt x="9" y="10"/>
                  </a:ln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7" y="6"/>
                    <a:pt x="19" y="6"/>
                    <a:pt x="19" y="7"/>
                  </a:cubicBezTo>
                  <a:cubicBezTo>
                    <a:pt x="20" y="8"/>
                    <a:pt x="21" y="9"/>
                    <a:pt x="21" y="10"/>
                  </a:cubicBezTo>
                  <a:lnTo>
                    <a:pt x="21" y="11"/>
                  </a:lnTo>
                  <a:cubicBezTo>
                    <a:pt x="19" y="12"/>
                    <a:pt x="16" y="13"/>
                    <a:pt x="12" y="13"/>
                  </a:cubicBezTo>
                  <a:close/>
                  <a:moveTo>
                    <a:pt x="21" y="18"/>
                  </a:moveTo>
                  <a:lnTo>
                    <a:pt x="21" y="18"/>
                  </a:lnTo>
                  <a:cubicBezTo>
                    <a:pt x="21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7" y="26"/>
                    <a:pt x="15" y="27"/>
                    <a:pt x="14" y="27"/>
                  </a:cubicBez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1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8" y="17"/>
                    <a:pt x="19" y="17"/>
                    <a:pt x="21" y="17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004"/>
            <p:cNvSpPr>
              <a:spLocks/>
            </p:cNvSpPr>
            <p:nvPr/>
          </p:nvSpPr>
          <p:spPr bwMode="auto">
            <a:xfrm>
              <a:off x="8475776" y="5564328"/>
              <a:ext cx="11113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005"/>
            <p:cNvSpPr>
              <a:spLocks/>
            </p:cNvSpPr>
            <p:nvPr/>
          </p:nvSpPr>
          <p:spPr bwMode="auto">
            <a:xfrm>
              <a:off x="8490063" y="5564328"/>
              <a:ext cx="9525" cy="12700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006"/>
            <p:cNvSpPr>
              <a:spLocks noEditPoints="1"/>
            </p:cNvSpPr>
            <p:nvPr/>
          </p:nvSpPr>
          <p:spPr bwMode="auto">
            <a:xfrm>
              <a:off x="8504351" y="5564328"/>
              <a:ext cx="11113" cy="12700"/>
            </a:xfrm>
            <a:custGeom>
              <a:avLst/>
              <a:gdLst>
                <a:gd name="T0" fmla="*/ 9 w 31"/>
                <a:gd name="T1" fmla="*/ 0 h 32"/>
                <a:gd name="T2" fmla="*/ 0 w 31"/>
                <a:gd name="T3" fmla="*/ 0 h 32"/>
                <a:gd name="T4" fmla="*/ 0 w 31"/>
                <a:gd name="T5" fmla="*/ 32 h 32"/>
                <a:gd name="T6" fmla="*/ 18 w 31"/>
                <a:gd name="T7" fmla="*/ 32 h 32"/>
                <a:gd name="T8" fmla="*/ 28 w 31"/>
                <a:gd name="T9" fmla="*/ 29 h 32"/>
                <a:gd name="T10" fmla="*/ 31 w 31"/>
                <a:gd name="T11" fmla="*/ 23 h 32"/>
                <a:gd name="T12" fmla="*/ 30 w 31"/>
                <a:gd name="T13" fmla="*/ 17 h 32"/>
                <a:gd name="T14" fmla="*/ 25 w 31"/>
                <a:gd name="T15" fmla="*/ 14 h 32"/>
                <a:gd name="T16" fmla="*/ 17 w 31"/>
                <a:gd name="T17" fmla="*/ 13 h 32"/>
                <a:gd name="T18" fmla="*/ 9 w 31"/>
                <a:gd name="T19" fmla="*/ 13 h 32"/>
                <a:gd name="T20" fmla="*/ 9 w 31"/>
                <a:gd name="T21" fmla="*/ 0 h 32"/>
                <a:gd name="T22" fmla="*/ 14 w 31"/>
                <a:gd name="T23" fmla="*/ 18 h 32"/>
                <a:gd name="T24" fmla="*/ 14 w 31"/>
                <a:gd name="T25" fmla="*/ 18 h 32"/>
                <a:gd name="T26" fmla="*/ 21 w 31"/>
                <a:gd name="T27" fmla="*/ 19 h 32"/>
                <a:gd name="T28" fmla="*/ 23 w 31"/>
                <a:gd name="T29" fmla="*/ 22 h 32"/>
                <a:gd name="T30" fmla="*/ 21 w 31"/>
                <a:gd name="T31" fmla="*/ 26 h 32"/>
                <a:gd name="T32" fmla="*/ 17 w 31"/>
                <a:gd name="T33" fmla="*/ 26 h 32"/>
                <a:gd name="T34" fmla="*/ 9 w 31"/>
                <a:gd name="T35" fmla="*/ 26 h 32"/>
                <a:gd name="T36" fmla="*/ 9 w 31"/>
                <a:gd name="T37" fmla="*/ 18 h 32"/>
                <a:gd name="T38" fmla="*/ 14 w 31"/>
                <a:gd name="T3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ubicBezTo>
                    <a:pt x="30" y="28"/>
                    <a:pt x="31" y="26"/>
                    <a:pt x="31" y="23"/>
                  </a:cubicBezTo>
                  <a:cubicBezTo>
                    <a:pt x="31" y="21"/>
                    <a:pt x="31" y="19"/>
                    <a:pt x="30" y="17"/>
                  </a:cubicBezTo>
                  <a:cubicBezTo>
                    <a:pt x="28" y="16"/>
                    <a:pt x="27" y="15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007"/>
            <p:cNvSpPr>
              <a:spLocks/>
            </p:cNvSpPr>
            <p:nvPr/>
          </p:nvSpPr>
          <p:spPr bwMode="auto">
            <a:xfrm>
              <a:off x="8517051" y="5564328"/>
              <a:ext cx="3175" cy="12700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008"/>
            <p:cNvSpPr>
              <a:spLocks/>
            </p:cNvSpPr>
            <p:nvPr/>
          </p:nvSpPr>
          <p:spPr bwMode="auto">
            <a:xfrm>
              <a:off x="8521814" y="5564328"/>
              <a:ext cx="12700" cy="12700"/>
            </a:xfrm>
            <a:custGeom>
              <a:avLst/>
              <a:gdLst>
                <a:gd name="T0" fmla="*/ 10 w 34"/>
                <a:gd name="T1" fmla="*/ 32 h 32"/>
                <a:gd name="T2" fmla="*/ 16 w 34"/>
                <a:gd name="T3" fmla="*/ 22 h 32"/>
                <a:gd name="T4" fmla="*/ 23 w 34"/>
                <a:gd name="T5" fmla="*/ 32 h 32"/>
                <a:gd name="T6" fmla="*/ 34 w 34"/>
                <a:gd name="T7" fmla="*/ 32 h 32"/>
                <a:gd name="T8" fmla="*/ 22 w 34"/>
                <a:gd name="T9" fmla="*/ 15 h 32"/>
                <a:gd name="T10" fmla="*/ 33 w 34"/>
                <a:gd name="T11" fmla="*/ 0 h 32"/>
                <a:gd name="T12" fmla="*/ 22 w 34"/>
                <a:gd name="T13" fmla="*/ 0 h 32"/>
                <a:gd name="T14" fmla="*/ 16 w 34"/>
                <a:gd name="T15" fmla="*/ 9 h 32"/>
                <a:gd name="T16" fmla="*/ 11 w 34"/>
                <a:gd name="T17" fmla="*/ 0 h 32"/>
                <a:gd name="T18" fmla="*/ 0 w 34"/>
                <a:gd name="T19" fmla="*/ 0 h 32"/>
                <a:gd name="T20" fmla="*/ 11 w 34"/>
                <a:gd name="T21" fmla="*/ 16 h 32"/>
                <a:gd name="T22" fmla="*/ 0 w 34"/>
                <a:gd name="T23" fmla="*/ 32 h 32"/>
                <a:gd name="T24" fmla="*/ 10 w 34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0" y="32"/>
                  </a:moveTo>
                  <a:lnTo>
                    <a:pt x="16" y="22"/>
                  </a:ln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1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010"/>
            <p:cNvSpPr>
              <a:spLocks/>
            </p:cNvSpPr>
            <p:nvPr/>
          </p:nvSpPr>
          <p:spPr bwMode="auto">
            <a:xfrm>
              <a:off x="8540750" y="5565775"/>
              <a:ext cx="6350" cy="9525"/>
            </a:xfrm>
            <a:custGeom>
              <a:avLst/>
              <a:gdLst>
                <a:gd name="T0" fmla="*/ 0 w 16"/>
                <a:gd name="T1" fmla="*/ 13 h 27"/>
                <a:gd name="T2" fmla="*/ 9 w 16"/>
                <a:gd name="T3" fmla="*/ 27 h 27"/>
                <a:gd name="T4" fmla="*/ 16 w 16"/>
                <a:gd name="T5" fmla="*/ 27 h 27"/>
                <a:gd name="T6" fmla="*/ 8 w 16"/>
                <a:gd name="T7" fmla="*/ 13 h 27"/>
                <a:gd name="T8" fmla="*/ 16 w 16"/>
                <a:gd name="T9" fmla="*/ 0 h 27"/>
                <a:gd name="T10" fmla="*/ 9 w 16"/>
                <a:gd name="T11" fmla="*/ 0 h 27"/>
                <a:gd name="T12" fmla="*/ 0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0" y="13"/>
                  </a:move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011"/>
            <p:cNvSpPr>
              <a:spLocks/>
            </p:cNvSpPr>
            <p:nvPr/>
          </p:nvSpPr>
          <p:spPr bwMode="auto">
            <a:xfrm>
              <a:off x="8545513" y="5565775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12"/>
            <p:cNvSpPr>
              <a:spLocks/>
            </p:cNvSpPr>
            <p:nvPr/>
          </p:nvSpPr>
          <p:spPr bwMode="auto">
            <a:xfrm>
              <a:off x="8555038" y="5561012"/>
              <a:ext cx="12700" cy="15875"/>
            </a:xfrm>
            <a:custGeom>
              <a:avLst/>
              <a:gdLst>
                <a:gd name="T0" fmla="*/ 0 w 35"/>
                <a:gd name="T1" fmla="*/ 44 h 44"/>
                <a:gd name="T2" fmla="*/ 9 w 35"/>
                <a:gd name="T3" fmla="*/ 44 h 44"/>
                <a:gd name="T4" fmla="*/ 9 w 35"/>
                <a:gd name="T5" fmla="*/ 8 h 44"/>
                <a:gd name="T6" fmla="*/ 26 w 35"/>
                <a:gd name="T7" fmla="*/ 8 h 44"/>
                <a:gd name="T8" fmla="*/ 26 w 35"/>
                <a:gd name="T9" fmla="*/ 44 h 44"/>
                <a:gd name="T10" fmla="*/ 35 w 35"/>
                <a:gd name="T11" fmla="*/ 44 h 44"/>
                <a:gd name="T12" fmla="*/ 35 w 35"/>
                <a:gd name="T13" fmla="*/ 0 h 44"/>
                <a:gd name="T14" fmla="*/ 0 w 35"/>
                <a:gd name="T15" fmla="*/ 0 h 44"/>
                <a:gd name="T16" fmla="*/ 0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0" y="44"/>
                  </a:moveTo>
                  <a:lnTo>
                    <a:pt x="9" y="44"/>
                  </a:lnTo>
                  <a:lnTo>
                    <a:pt x="9" y="8"/>
                  </a:lnTo>
                  <a:lnTo>
                    <a:pt x="26" y="8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013"/>
            <p:cNvSpPr>
              <a:spLocks noEditPoints="1"/>
            </p:cNvSpPr>
            <p:nvPr/>
          </p:nvSpPr>
          <p:spPr bwMode="auto">
            <a:xfrm>
              <a:off x="8570913" y="5564187"/>
              <a:ext cx="11113" cy="15875"/>
            </a:xfrm>
            <a:custGeom>
              <a:avLst/>
              <a:gdLst>
                <a:gd name="T0" fmla="*/ 9 w 32"/>
                <a:gd name="T1" fmla="*/ 0 h 44"/>
                <a:gd name="T2" fmla="*/ 0 w 32"/>
                <a:gd name="T3" fmla="*/ 0 h 44"/>
                <a:gd name="T4" fmla="*/ 0 w 32"/>
                <a:gd name="T5" fmla="*/ 44 h 44"/>
                <a:gd name="T6" fmla="*/ 9 w 32"/>
                <a:gd name="T7" fmla="*/ 44 h 44"/>
                <a:gd name="T8" fmla="*/ 9 w 32"/>
                <a:gd name="T9" fmla="*/ 28 h 44"/>
                <a:gd name="T10" fmla="*/ 14 w 32"/>
                <a:gd name="T11" fmla="*/ 31 h 44"/>
                <a:gd name="T12" fmla="*/ 19 w 32"/>
                <a:gd name="T13" fmla="*/ 32 h 44"/>
                <a:gd name="T14" fmla="*/ 28 w 32"/>
                <a:gd name="T15" fmla="*/ 28 h 44"/>
                <a:gd name="T16" fmla="*/ 32 w 32"/>
                <a:gd name="T17" fmla="*/ 16 h 44"/>
                <a:gd name="T18" fmla="*/ 28 w 32"/>
                <a:gd name="T19" fmla="*/ 4 h 44"/>
                <a:gd name="T20" fmla="*/ 19 w 32"/>
                <a:gd name="T21" fmla="*/ 0 h 44"/>
                <a:gd name="T22" fmla="*/ 13 w 32"/>
                <a:gd name="T23" fmla="*/ 1 h 44"/>
                <a:gd name="T24" fmla="*/ 9 w 32"/>
                <a:gd name="T25" fmla="*/ 5 h 44"/>
                <a:gd name="T26" fmla="*/ 9 w 32"/>
                <a:gd name="T27" fmla="*/ 0 h 44"/>
                <a:gd name="T28" fmla="*/ 16 w 32"/>
                <a:gd name="T29" fmla="*/ 6 h 44"/>
                <a:gd name="T30" fmla="*/ 16 w 32"/>
                <a:gd name="T31" fmla="*/ 6 h 44"/>
                <a:gd name="T32" fmla="*/ 21 w 32"/>
                <a:gd name="T33" fmla="*/ 9 h 44"/>
                <a:gd name="T34" fmla="*/ 24 w 32"/>
                <a:gd name="T35" fmla="*/ 16 h 44"/>
                <a:gd name="T36" fmla="*/ 22 w 32"/>
                <a:gd name="T37" fmla="*/ 24 h 44"/>
                <a:gd name="T38" fmla="*/ 19 w 32"/>
                <a:gd name="T39" fmla="*/ 25 h 44"/>
                <a:gd name="T40" fmla="*/ 17 w 32"/>
                <a:gd name="T41" fmla="*/ 26 h 44"/>
                <a:gd name="T42" fmla="*/ 11 w 32"/>
                <a:gd name="T43" fmla="*/ 23 h 44"/>
                <a:gd name="T44" fmla="*/ 9 w 32"/>
                <a:gd name="T45" fmla="*/ 15 h 44"/>
                <a:gd name="T46" fmla="*/ 11 w 32"/>
                <a:gd name="T47" fmla="*/ 9 h 44"/>
                <a:gd name="T48" fmla="*/ 16 w 32"/>
                <a:gd name="T4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4">
                  <a:moveTo>
                    <a:pt x="9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lnTo>
                    <a:pt x="9" y="28"/>
                  </a:lnTo>
                  <a:cubicBezTo>
                    <a:pt x="11" y="30"/>
                    <a:pt x="12" y="31"/>
                    <a:pt x="14" y="31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2" y="32"/>
                    <a:pt x="26" y="31"/>
                    <a:pt x="28" y="28"/>
                  </a:cubicBezTo>
                  <a:cubicBezTo>
                    <a:pt x="31" y="25"/>
                    <a:pt x="32" y="21"/>
                    <a:pt x="32" y="16"/>
                  </a:cubicBezTo>
                  <a:cubicBezTo>
                    <a:pt x="32" y="11"/>
                    <a:pt x="31" y="7"/>
                    <a:pt x="28" y="4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10" y="3"/>
                    <a:pt x="9" y="5"/>
                  </a:cubicBezTo>
                  <a:lnTo>
                    <a:pt x="9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18" y="6"/>
                    <a:pt x="20" y="7"/>
                    <a:pt x="21" y="9"/>
                  </a:cubicBezTo>
                  <a:cubicBezTo>
                    <a:pt x="23" y="10"/>
                    <a:pt x="24" y="13"/>
                    <a:pt x="24" y="16"/>
                  </a:cubicBezTo>
                  <a:cubicBezTo>
                    <a:pt x="24" y="19"/>
                    <a:pt x="23" y="22"/>
                    <a:pt x="22" y="24"/>
                  </a:cubicBezTo>
                  <a:cubicBezTo>
                    <a:pt x="21" y="24"/>
                    <a:pt x="20" y="25"/>
                    <a:pt x="19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5"/>
                  </a:cubicBez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14"/>
            <p:cNvSpPr>
              <a:spLocks noEditPoints="1"/>
            </p:cNvSpPr>
            <p:nvPr/>
          </p:nvSpPr>
          <p:spPr bwMode="auto">
            <a:xfrm>
              <a:off x="8583613" y="5564187"/>
              <a:ext cx="12700" cy="12700"/>
            </a:xfrm>
            <a:custGeom>
              <a:avLst/>
              <a:gdLst>
                <a:gd name="T0" fmla="*/ 29 w 34"/>
                <a:gd name="T1" fmla="*/ 4 h 32"/>
                <a:gd name="T2" fmla="*/ 24 w 34"/>
                <a:gd name="T3" fmla="*/ 1 h 32"/>
                <a:gd name="T4" fmla="*/ 17 w 34"/>
                <a:gd name="T5" fmla="*/ 0 h 32"/>
                <a:gd name="T6" fmla="*/ 8 w 34"/>
                <a:gd name="T7" fmla="*/ 2 h 32"/>
                <a:gd name="T8" fmla="*/ 2 w 34"/>
                <a:gd name="T9" fmla="*/ 8 h 32"/>
                <a:gd name="T10" fmla="*/ 0 w 34"/>
                <a:gd name="T11" fmla="*/ 16 h 32"/>
                <a:gd name="T12" fmla="*/ 2 w 34"/>
                <a:gd name="T13" fmla="*/ 25 h 32"/>
                <a:gd name="T14" fmla="*/ 9 w 34"/>
                <a:gd name="T15" fmla="*/ 31 h 32"/>
                <a:gd name="T16" fmla="*/ 17 w 34"/>
                <a:gd name="T17" fmla="*/ 32 h 32"/>
                <a:gd name="T18" fmla="*/ 29 w 34"/>
                <a:gd name="T19" fmla="*/ 28 h 32"/>
                <a:gd name="T20" fmla="*/ 34 w 34"/>
                <a:gd name="T21" fmla="*/ 16 h 32"/>
                <a:gd name="T22" fmla="*/ 29 w 34"/>
                <a:gd name="T23" fmla="*/ 4 h 32"/>
                <a:gd name="T24" fmla="*/ 23 w 34"/>
                <a:gd name="T25" fmla="*/ 23 h 32"/>
                <a:gd name="T26" fmla="*/ 23 w 34"/>
                <a:gd name="T27" fmla="*/ 23 h 32"/>
                <a:gd name="T28" fmla="*/ 17 w 34"/>
                <a:gd name="T29" fmla="*/ 26 h 32"/>
                <a:gd name="T30" fmla="*/ 11 w 34"/>
                <a:gd name="T31" fmla="*/ 23 h 32"/>
                <a:gd name="T32" fmla="*/ 9 w 34"/>
                <a:gd name="T33" fmla="*/ 16 h 32"/>
                <a:gd name="T34" fmla="*/ 11 w 34"/>
                <a:gd name="T35" fmla="*/ 9 h 32"/>
                <a:gd name="T36" fmla="*/ 17 w 34"/>
                <a:gd name="T37" fmla="*/ 6 h 32"/>
                <a:gd name="T38" fmla="*/ 23 w 34"/>
                <a:gd name="T39" fmla="*/ 9 h 32"/>
                <a:gd name="T40" fmla="*/ 24 w 34"/>
                <a:gd name="T41" fmla="*/ 12 h 32"/>
                <a:gd name="T42" fmla="*/ 25 w 34"/>
                <a:gd name="T43" fmla="*/ 16 h 32"/>
                <a:gd name="T44" fmla="*/ 24 w 34"/>
                <a:gd name="T45" fmla="*/ 20 h 32"/>
                <a:gd name="T46" fmla="*/ 23 w 34"/>
                <a:gd name="T4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8" y="3"/>
                    <a:pt x="26" y="1"/>
                    <a:pt x="24" y="1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9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3" y="23"/>
                  </a:moveTo>
                  <a:lnTo>
                    <a:pt x="23" y="23"/>
                  </a:ln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ubicBezTo>
                    <a:pt x="24" y="21"/>
                    <a:pt x="24" y="22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015"/>
            <p:cNvSpPr>
              <a:spLocks noEditPoints="1"/>
            </p:cNvSpPr>
            <p:nvPr/>
          </p:nvSpPr>
          <p:spPr bwMode="auto">
            <a:xfrm>
              <a:off x="8597900" y="5564187"/>
              <a:ext cx="12700" cy="12700"/>
            </a:xfrm>
            <a:custGeom>
              <a:avLst/>
              <a:gdLst>
                <a:gd name="T0" fmla="*/ 30 w 32"/>
                <a:gd name="T1" fmla="*/ 19 h 32"/>
                <a:gd name="T2" fmla="*/ 25 w 32"/>
                <a:gd name="T3" fmla="*/ 16 h 32"/>
                <a:gd name="T4" fmla="*/ 29 w 32"/>
                <a:gd name="T5" fmla="*/ 13 h 32"/>
                <a:gd name="T6" fmla="*/ 30 w 32"/>
                <a:gd name="T7" fmla="*/ 9 h 32"/>
                <a:gd name="T8" fmla="*/ 30 w 32"/>
                <a:gd name="T9" fmla="*/ 5 h 32"/>
                <a:gd name="T10" fmla="*/ 27 w 32"/>
                <a:gd name="T11" fmla="*/ 2 h 32"/>
                <a:gd name="T12" fmla="*/ 24 w 32"/>
                <a:gd name="T13" fmla="*/ 1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0 w 32"/>
                <a:gd name="T21" fmla="*/ 32 h 32"/>
                <a:gd name="T22" fmla="*/ 29 w 32"/>
                <a:gd name="T23" fmla="*/ 29 h 32"/>
                <a:gd name="T24" fmla="*/ 32 w 32"/>
                <a:gd name="T25" fmla="*/ 24 h 32"/>
                <a:gd name="T26" fmla="*/ 30 w 32"/>
                <a:gd name="T27" fmla="*/ 19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3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0" y="19"/>
                  </a:move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9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3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016"/>
            <p:cNvSpPr>
              <a:spLocks noEditPoints="1"/>
            </p:cNvSpPr>
            <p:nvPr/>
          </p:nvSpPr>
          <p:spPr bwMode="auto">
            <a:xfrm>
              <a:off x="8610600" y="5564187"/>
              <a:ext cx="11113" cy="12700"/>
            </a:xfrm>
            <a:custGeom>
              <a:avLst/>
              <a:gdLst>
                <a:gd name="T0" fmla="*/ 27 w 31"/>
                <a:gd name="T1" fmla="*/ 4 h 32"/>
                <a:gd name="T2" fmla="*/ 15 w 31"/>
                <a:gd name="T3" fmla="*/ 0 h 32"/>
                <a:gd name="T4" fmla="*/ 4 w 31"/>
                <a:gd name="T5" fmla="*/ 4 h 32"/>
                <a:gd name="T6" fmla="*/ 0 w 31"/>
                <a:gd name="T7" fmla="*/ 16 h 32"/>
                <a:gd name="T8" fmla="*/ 3 w 31"/>
                <a:gd name="T9" fmla="*/ 27 h 32"/>
                <a:gd name="T10" fmla="*/ 16 w 31"/>
                <a:gd name="T11" fmla="*/ 32 h 32"/>
                <a:gd name="T12" fmla="*/ 25 w 31"/>
                <a:gd name="T13" fmla="*/ 30 h 32"/>
                <a:gd name="T14" fmla="*/ 30 w 31"/>
                <a:gd name="T15" fmla="*/ 23 h 32"/>
                <a:gd name="T16" fmla="*/ 22 w 31"/>
                <a:gd name="T17" fmla="*/ 22 h 32"/>
                <a:gd name="T18" fmla="*/ 20 w 31"/>
                <a:gd name="T19" fmla="*/ 25 h 32"/>
                <a:gd name="T20" fmla="*/ 16 w 31"/>
                <a:gd name="T21" fmla="*/ 26 h 32"/>
                <a:gd name="T22" fmla="*/ 13 w 31"/>
                <a:gd name="T23" fmla="*/ 26 h 32"/>
                <a:gd name="T24" fmla="*/ 11 w 31"/>
                <a:gd name="T25" fmla="*/ 24 h 32"/>
                <a:gd name="T26" fmla="*/ 9 w 31"/>
                <a:gd name="T27" fmla="*/ 18 h 32"/>
                <a:gd name="T28" fmla="*/ 31 w 31"/>
                <a:gd name="T29" fmla="*/ 18 h 32"/>
                <a:gd name="T30" fmla="*/ 27 w 31"/>
                <a:gd name="T31" fmla="*/ 4 h 32"/>
                <a:gd name="T32" fmla="*/ 9 w 31"/>
                <a:gd name="T33" fmla="*/ 13 h 32"/>
                <a:gd name="T34" fmla="*/ 9 w 31"/>
                <a:gd name="T35" fmla="*/ 13 h 32"/>
                <a:gd name="T36" fmla="*/ 11 w 31"/>
                <a:gd name="T37" fmla="*/ 8 h 32"/>
                <a:gd name="T38" fmla="*/ 16 w 31"/>
                <a:gd name="T39" fmla="*/ 6 h 32"/>
                <a:gd name="T40" fmla="*/ 20 w 31"/>
                <a:gd name="T41" fmla="*/ 8 h 32"/>
                <a:gd name="T42" fmla="*/ 22 w 31"/>
                <a:gd name="T43" fmla="*/ 13 h 32"/>
                <a:gd name="T44" fmla="*/ 9 w 31"/>
                <a:gd name="T4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2">
                  <a:moveTo>
                    <a:pt x="27" y="4"/>
                  </a:move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ubicBezTo>
                    <a:pt x="6" y="31"/>
                    <a:pt x="10" y="32"/>
                    <a:pt x="16" y="32"/>
                  </a:cubicBezTo>
                  <a:cubicBezTo>
                    <a:pt x="20" y="32"/>
                    <a:pt x="23" y="32"/>
                    <a:pt x="25" y="30"/>
                  </a:cubicBezTo>
                  <a:cubicBezTo>
                    <a:pt x="27" y="28"/>
                    <a:pt x="29" y="26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17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2"/>
                    <a:pt x="29" y="7"/>
                    <a:pt x="27" y="4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7" y="6"/>
                    <a:pt x="19" y="7"/>
                    <a:pt x="20" y="8"/>
                  </a:cubicBezTo>
                  <a:cubicBezTo>
                    <a:pt x="21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17"/>
            <p:cNvSpPr>
              <a:spLocks noEditPoints="1"/>
            </p:cNvSpPr>
            <p:nvPr/>
          </p:nvSpPr>
          <p:spPr bwMode="auto">
            <a:xfrm>
              <a:off x="8624888" y="5564187"/>
              <a:ext cx="11113" cy="15875"/>
            </a:xfrm>
            <a:custGeom>
              <a:avLst/>
              <a:gdLst>
                <a:gd name="T0" fmla="*/ 0 w 31"/>
                <a:gd name="T1" fmla="*/ 0 h 44"/>
                <a:gd name="T2" fmla="*/ 0 w 31"/>
                <a:gd name="T3" fmla="*/ 44 h 44"/>
                <a:gd name="T4" fmla="*/ 8 w 31"/>
                <a:gd name="T5" fmla="*/ 44 h 44"/>
                <a:gd name="T6" fmla="*/ 8 w 31"/>
                <a:gd name="T7" fmla="*/ 28 h 44"/>
                <a:gd name="T8" fmla="*/ 13 w 31"/>
                <a:gd name="T9" fmla="*/ 31 h 44"/>
                <a:gd name="T10" fmla="*/ 18 w 31"/>
                <a:gd name="T11" fmla="*/ 32 h 44"/>
                <a:gd name="T12" fmla="*/ 23 w 31"/>
                <a:gd name="T13" fmla="*/ 31 h 44"/>
                <a:gd name="T14" fmla="*/ 27 w 31"/>
                <a:gd name="T15" fmla="*/ 28 h 44"/>
                <a:gd name="T16" fmla="*/ 31 w 31"/>
                <a:gd name="T17" fmla="*/ 16 h 44"/>
                <a:gd name="T18" fmla="*/ 27 w 31"/>
                <a:gd name="T19" fmla="*/ 4 h 44"/>
                <a:gd name="T20" fmla="*/ 23 w 31"/>
                <a:gd name="T21" fmla="*/ 1 h 44"/>
                <a:gd name="T22" fmla="*/ 18 w 31"/>
                <a:gd name="T23" fmla="*/ 0 h 44"/>
                <a:gd name="T24" fmla="*/ 12 w 31"/>
                <a:gd name="T25" fmla="*/ 1 h 44"/>
                <a:gd name="T26" fmla="*/ 8 w 31"/>
                <a:gd name="T27" fmla="*/ 5 h 44"/>
                <a:gd name="T28" fmla="*/ 8 w 31"/>
                <a:gd name="T29" fmla="*/ 0 h 44"/>
                <a:gd name="T30" fmla="*/ 0 w 31"/>
                <a:gd name="T31" fmla="*/ 0 h 44"/>
                <a:gd name="T32" fmla="*/ 21 w 31"/>
                <a:gd name="T33" fmla="*/ 9 h 44"/>
                <a:gd name="T34" fmla="*/ 21 w 31"/>
                <a:gd name="T35" fmla="*/ 9 h 44"/>
                <a:gd name="T36" fmla="*/ 23 w 31"/>
                <a:gd name="T37" fmla="*/ 16 h 44"/>
                <a:gd name="T38" fmla="*/ 21 w 31"/>
                <a:gd name="T39" fmla="*/ 24 h 44"/>
                <a:gd name="T40" fmla="*/ 16 w 31"/>
                <a:gd name="T41" fmla="*/ 26 h 44"/>
                <a:gd name="T42" fmla="*/ 10 w 31"/>
                <a:gd name="T43" fmla="*/ 23 h 44"/>
                <a:gd name="T44" fmla="*/ 8 w 31"/>
                <a:gd name="T45" fmla="*/ 15 h 44"/>
                <a:gd name="T46" fmla="*/ 9 w 31"/>
                <a:gd name="T47" fmla="*/ 11 h 44"/>
                <a:gd name="T48" fmla="*/ 10 w 31"/>
                <a:gd name="T49" fmla="*/ 9 h 44"/>
                <a:gd name="T50" fmla="*/ 13 w 31"/>
                <a:gd name="T51" fmla="*/ 7 h 44"/>
                <a:gd name="T52" fmla="*/ 15 w 31"/>
                <a:gd name="T53" fmla="*/ 6 h 44"/>
                <a:gd name="T54" fmla="*/ 21 w 31"/>
                <a:gd name="T55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4">
                  <a:moveTo>
                    <a:pt x="0" y="0"/>
                  </a:moveTo>
                  <a:lnTo>
                    <a:pt x="0" y="44"/>
                  </a:lnTo>
                  <a:lnTo>
                    <a:pt x="8" y="44"/>
                  </a:lnTo>
                  <a:lnTo>
                    <a:pt x="8" y="28"/>
                  </a:lnTo>
                  <a:cubicBezTo>
                    <a:pt x="10" y="30"/>
                    <a:pt x="11" y="31"/>
                    <a:pt x="13" y="31"/>
                  </a:cubicBezTo>
                  <a:cubicBezTo>
                    <a:pt x="14" y="32"/>
                    <a:pt x="16" y="32"/>
                    <a:pt x="18" y="32"/>
                  </a:cubicBezTo>
                  <a:cubicBezTo>
                    <a:pt x="20" y="32"/>
                    <a:pt x="21" y="32"/>
                    <a:pt x="23" y="31"/>
                  </a:cubicBezTo>
                  <a:cubicBezTo>
                    <a:pt x="25" y="31"/>
                    <a:pt x="26" y="30"/>
                    <a:pt x="27" y="28"/>
                  </a:cubicBezTo>
                  <a:cubicBezTo>
                    <a:pt x="30" y="25"/>
                    <a:pt x="31" y="21"/>
                    <a:pt x="31" y="16"/>
                  </a:cubicBezTo>
                  <a:cubicBezTo>
                    <a:pt x="31" y="11"/>
                    <a:pt x="30" y="7"/>
                    <a:pt x="27" y="4"/>
                  </a:cubicBezTo>
                  <a:cubicBezTo>
                    <a:pt x="26" y="2"/>
                    <a:pt x="25" y="1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9" y="3"/>
                    <a:pt x="8" y="5"/>
                  </a:cubicBez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2" y="10"/>
                    <a:pt x="23" y="13"/>
                    <a:pt x="23" y="16"/>
                  </a:cubicBezTo>
                  <a:cubicBezTo>
                    <a:pt x="23" y="19"/>
                    <a:pt x="22" y="22"/>
                    <a:pt x="21" y="24"/>
                  </a:cubicBezTo>
                  <a:cubicBezTo>
                    <a:pt x="19" y="25"/>
                    <a:pt x="18" y="26"/>
                    <a:pt x="16" y="26"/>
                  </a:cubicBezTo>
                  <a:cubicBezTo>
                    <a:pt x="14" y="26"/>
                    <a:pt x="12" y="25"/>
                    <a:pt x="10" y="23"/>
                  </a:cubicBezTo>
                  <a:cubicBezTo>
                    <a:pt x="9" y="22"/>
                    <a:pt x="8" y="19"/>
                    <a:pt x="8" y="15"/>
                  </a:cubicBezTo>
                  <a:cubicBezTo>
                    <a:pt x="8" y="14"/>
                    <a:pt x="8" y="13"/>
                    <a:pt x="9" y="11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9" y="7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18"/>
            <p:cNvSpPr>
              <a:spLocks/>
            </p:cNvSpPr>
            <p:nvPr/>
          </p:nvSpPr>
          <p:spPr bwMode="auto">
            <a:xfrm>
              <a:off x="8639175" y="5564187"/>
              <a:ext cx="9525" cy="12700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019"/>
            <p:cNvSpPr>
              <a:spLocks/>
            </p:cNvSpPr>
            <p:nvPr/>
          </p:nvSpPr>
          <p:spPr bwMode="auto">
            <a:xfrm>
              <a:off x="8650288" y="5564187"/>
              <a:ext cx="11113" cy="12700"/>
            </a:xfrm>
            <a:custGeom>
              <a:avLst/>
              <a:gdLst>
                <a:gd name="T0" fmla="*/ 30 w 30"/>
                <a:gd name="T1" fmla="*/ 0 h 32"/>
                <a:gd name="T2" fmla="*/ 21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1 w 30"/>
                <a:gd name="T15" fmla="*/ 12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020"/>
            <p:cNvSpPr>
              <a:spLocks noEditPoints="1"/>
            </p:cNvSpPr>
            <p:nvPr/>
          </p:nvSpPr>
          <p:spPr bwMode="auto">
            <a:xfrm>
              <a:off x="8402638" y="5591175"/>
              <a:ext cx="12700" cy="11113"/>
            </a:xfrm>
            <a:custGeom>
              <a:avLst/>
              <a:gdLst>
                <a:gd name="T0" fmla="*/ 0 w 34"/>
                <a:gd name="T1" fmla="*/ 16 h 32"/>
                <a:gd name="T2" fmla="*/ 2 w 34"/>
                <a:gd name="T3" fmla="*/ 25 h 32"/>
                <a:gd name="T4" fmla="*/ 8 w 34"/>
                <a:gd name="T5" fmla="*/ 31 h 32"/>
                <a:gd name="T6" fmla="*/ 17 w 34"/>
                <a:gd name="T7" fmla="*/ 32 h 32"/>
                <a:gd name="T8" fmla="*/ 29 w 34"/>
                <a:gd name="T9" fmla="*/ 28 h 32"/>
                <a:gd name="T10" fmla="*/ 34 w 34"/>
                <a:gd name="T11" fmla="*/ 16 h 32"/>
                <a:gd name="T12" fmla="*/ 29 w 34"/>
                <a:gd name="T13" fmla="*/ 4 h 32"/>
                <a:gd name="T14" fmla="*/ 17 w 34"/>
                <a:gd name="T15" fmla="*/ 0 h 32"/>
                <a:gd name="T16" fmla="*/ 8 w 34"/>
                <a:gd name="T17" fmla="*/ 2 h 32"/>
                <a:gd name="T18" fmla="*/ 2 w 34"/>
                <a:gd name="T19" fmla="*/ 8 h 32"/>
                <a:gd name="T20" fmla="*/ 0 w 34"/>
                <a:gd name="T21" fmla="*/ 16 h 32"/>
                <a:gd name="T22" fmla="*/ 11 w 34"/>
                <a:gd name="T23" fmla="*/ 9 h 32"/>
                <a:gd name="T24" fmla="*/ 11 w 34"/>
                <a:gd name="T25" fmla="*/ 9 h 32"/>
                <a:gd name="T26" fmla="*/ 17 w 34"/>
                <a:gd name="T27" fmla="*/ 6 h 32"/>
                <a:gd name="T28" fmla="*/ 23 w 34"/>
                <a:gd name="T29" fmla="*/ 9 h 32"/>
                <a:gd name="T30" fmla="*/ 25 w 34"/>
                <a:gd name="T31" fmla="*/ 16 h 32"/>
                <a:gd name="T32" fmla="*/ 23 w 34"/>
                <a:gd name="T33" fmla="*/ 23 h 32"/>
                <a:gd name="T34" fmla="*/ 17 w 34"/>
                <a:gd name="T35" fmla="*/ 26 h 32"/>
                <a:gd name="T36" fmla="*/ 11 w 34"/>
                <a:gd name="T37" fmla="*/ 23 h 32"/>
                <a:gd name="T38" fmla="*/ 9 w 34"/>
                <a:gd name="T39" fmla="*/ 16 h 32"/>
                <a:gd name="T40" fmla="*/ 11 w 34"/>
                <a:gd name="T4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2">
                  <a:moveTo>
                    <a:pt x="0" y="16"/>
                  </a:moveTo>
                  <a:cubicBezTo>
                    <a:pt x="0" y="19"/>
                    <a:pt x="1" y="22"/>
                    <a:pt x="2" y="25"/>
                  </a:cubicBezTo>
                  <a:cubicBezTo>
                    <a:pt x="4" y="27"/>
                    <a:pt x="6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6" y="3"/>
                    <a:pt x="4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5" y="6"/>
                    <a:pt x="17" y="6"/>
                  </a:cubicBezTo>
                  <a:cubicBezTo>
                    <a:pt x="19" y="6"/>
                    <a:pt x="21" y="7"/>
                    <a:pt x="23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3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9" y="19"/>
                    <a:pt x="9" y="16"/>
                  </a:cubicBezTo>
                  <a:cubicBezTo>
                    <a:pt x="9" y="13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21"/>
            <p:cNvSpPr>
              <a:spLocks noEditPoints="1"/>
            </p:cNvSpPr>
            <p:nvPr/>
          </p:nvSpPr>
          <p:spPr bwMode="auto">
            <a:xfrm>
              <a:off x="8416925" y="5586412"/>
              <a:ext cx="12700" cy="15875"/>
            </a:xfrm>
            <a:custGeom>
              <a:avLst/>
              <a:gdLst>
                <a:gd name="T0" fmla="*/ 2 w 33"/>
                <a:gd name="T1" fmla="*/ 37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7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1 h 45"/>
                <a:gd name="T54" fmla="*/ 17 w 33"/>
                <a:gd name="T55" fmla="*/ 20 h 45"/>
                <a:gd name="T56" fmla="*/ 20 w 33"/>
                <a:gd name="T57" fmla="*/ 21 h 45"/>
                <a:gd name="T58" fmla="*/ 22 w 33"/>
                <a:gd name="T59" fmla="*/ 23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9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7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8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7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7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1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21" y="21"/>
                    <a:pt x="21" y="22"/>
                    <a:pt x="22" y="23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9"/>
                    <a:pt x="16" y="39"/>
                  </a:cubicBezTo>
                  <a:cubicBezTo>
                    <a:pt x="14" y="39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022"/>
            <p:cNvSpPr>
              <a:spLocks noEditPoints="1"/>
            </p:cNvSpPr>
            <p:nvPr/>
          </p:nvSpPr>
          <p:spPr bwMode="auto">
            <a:xfrm>
              <a:off x="8429625" y="5591175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4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4"/>
                    <a:pt x="33" y="25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023"/>
            <p:cNvSpPr>
              <a:spLocks noEditPoints="1"/>
            </p:cNvSpPr>
            <p:nvPr/>
          </p:nvSpPr>
          <p:spPr bwMode="auto">
            <a:xfrm>
              <a:off x="8447088" y="5591175"/>
              <a:ext cx="11113" cy="11113"/>
            </a:xfrm>
            <a:custGeom>
              <a:avLst/>
              <a:gdLst>
                <a:gd name="T0" fmla="*/ 3 w 31"/>
                <a:gd name="T1" fmla="*/ 27 h 32"/>
                <a:gd name="T2" fmla="*/ 16 w 31"/>
                <a:gd name="T3" fmla="*/ 32 h 32"/>
                <a:gd name="T4" fmla="*/ 21 w 31"/>
                <a:gd name="T5" fmla="*/ 32 h 32"/>
                <a:gd name="T6" fmla="*/ 25 w 31"/>
                <a:gd name="T7" fmla="*/ 30 h 32"/>
                <a:gd name="T8" fmla="*/ 28 w 31"/>
                <a:gd name="T9" fmla="*/ 27 h 32"/>
                <a:gd name="T10" fmla="*/ 30 w 31"/>
                <a:gd name="T11" fmla="*/ 23 h 32"/>
                <a:gd name="T12" fmla="*/ 22 w 31"/>
                <a:gd name="T13" fmla="*/ 22 h 32"/>
                <a:gd name="T14" fmla="*/ 20 w 31"/>
                <a:gd name="T15" fmla="*/ 25 h 32"/>
                <a:gd name="T16" fmla="*/ 16 w 31"/>
                <a:gd name="T17" fmla="*/ 26 h 32"/>
                <a:gd name="T18" fmla="*/ 11 w 31"/>
                <a:gd name="T19" fmla="*/ 24 h 32"/>
                <a:gd name="T20" fmla="*/ 9 w 31"/>
                <a:gd name="T21" fmla="*/ 18 h 32"/>
                <a:gd name="T22" fmla="*/ 31 w 31"/>
                <a:gd name="T23" fmla="*/ 18 h 32"/>
                <a:gd name="T24" fmla="*/ 30 w 31"/>
                <a:gd name="T25" fmla="*/ 10 h 32"/>
                <a:gd name="T26" fmla="*/ 27 w 31"/>
                <a:gd name="T27" fmla="*/ 4 h 32"/>
                <a:gd name="T28" fmla="*/ 22 w 31"/>
                <a:gd name="T29" fmla="*/ 1 h 32"/>
                <a:gd name="T30" fmla="*/ 15 w 31"/>
                <a:gd name="T31" fmla="*/ 0 h 32"/>
                <a:gd name="T32" fmla="*/ 4 w 31"/>
                <a:gd name="T33" fmla="*/ 4 h 32"/>
                <a:gd name="T34" fmla="*/ 0 w 31"/>
                <a:gd name="T35" fmla="*/ 16 h 32"/>
                <a:gd name="T36" fmla="*/ 3 w 31"/>
                <a:gd name="T37" fmla="*/ 27 h 32"/>
                <a:gd name="T38" fmla="*/ 11 w 31"/>
                <a:gd name="T39" fmla="*/ 8 h 32"/>
                <a:gd name="T40" fmla="*/ 11 w 31"/>
                <a:gd name="T41" fmla="*/ 8 h 32"/>
                <a:gd name="T42" fmla="*/ 16 w 31"/>
                <a:gd name="T43" fmla="*/ 6 h 32"/>
                <a:gd name="T44" fmla="*/ 20 w 31"/>
                <a:gd name="T45" fmla="*/ 8 h 32"/>
                <a:gd name="T46" fmla="*/ 22 w 31"/>
                <a:gd name="T47" fmla="*/ 13 h 32"/>
                <a:gd name="T48" fmla="*/ 9 w 31"/>
                <a:gd name="T49" fmla="*/ 13 h 32"/>
                <a:gd name="T50" fmla="*/ 11 w 31"/>
                <a:gd name="T5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" y="27"/>
                  </a:moveTo>
                  <a:cubicBezTo>
                    <a:pt x="6" y="31"/>
                    <a:pt x="10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3" y="27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024"/>
            <p:cNvSpPr>
              <a:spLocks/>
            </p:cNvSpPr>
            <p:nvPr/>
          </p:nvSpPr>
          <p:spPr bwMode="auto">
            <a:xfrm>
              <a:off x="8461375" y="5591175"/>
              <a:ext cx="9525" cy="11113"/>
            </a:xfrm>
            <a:custGeom>
              <a:avLst/>
              <a:gdLst>
                <a:gd name="T0" fmla="*/ 0 w 27"/>
                <a:gd name="T1" fmla="*/ 32 h 32"/>
                <a:gd name="T2" fmla="*/ 8 w 27"/>
                <a:gd name="T3" fmla="*/ 32 h 32"/>
                <a:gd name="T4" fmla="*/ 8 w 27"/>
                <a:gd name="T5" fmla="*/ 18 h 32"/>
                <a:gd name="T6" fmla="*/ 11 w 27"/>
                <a:gd name="T7" fmla="*/ 19 h 32"/>
                <a:gd name="T8" fmla="*/ 13 w 27"/>
                <a:gd name="T9" fmla="*/ 23 h 32"/>
                <a:gd name="T10" fmla="*/ 18 w 27"/>
                <a:gd name="T11" fmla="*/ 32 h 32"/>
                <a:gd name="T12" fmla="*/ 27 w 27"/>
                <a:gd name="T13" fmla="*/ 32 h 32"/>
                <a:gd name="T14" fmla="*/ 22 w 27"/>
                <a:gd name="T15" fmla="*/ 23 h 32"/>
                <a:gd name="T16" fmla="*/ 22 w 27"/>
                <a:gd name="T17" fmla="*/ 22 h 32"/>
                <a:gd name="T18" fmla="*/ 15 w 27"/>
                <a:gd name="T19" fmla="*/ 16 h 32"/>
                <a:gd name="T20" fmla="*/ 19 w 27"/>
                <a:gd name="T21" fmla="*/ 10 h 32"/>
                <a:gd name="T22" fmla="*/ 20 w 27"/>
                <a:gd name="T23" fmla="*/ 8 h 32"/>
                <a:gd name="T24" fmla="*/ 21 w 27"/>
                <a:gd name="T25" fmla="*/ 6 h 32"/>
                <a:gd name="T26" fmla="*/ 26 w 27"/>
                <a:gd name="T27" fmla="*/ 6 h 32"/>
                <a:gd name="T28" fmla="*/ 26 w 27"/>
                <a:gd name="T29" fmla="*/ 0 h 32"/>
                <a:gd name="T30" fmla="*/ 22 w 27"/>
                <a:gd name="T31" fmla="*/ 0 h 32"/>
                <a:gd name="T32" fmla="*/ 17 w 27"/>
                <a:gd name="T33" fmla="*/ 1 h 32"/>
                <a:gd name="T34" fmla="*/ 13 w 27"/>
                <a:gd name="T35" fmla="*/ 7 h 32"/>
                <a:gd name="T36" fmla="*/ 11 w 27"/>
                <a:gd name="T37" fmla="*/ 12 h 32"/>
                <a:gd name="T38" fmla="*/ 8 w 27"/>
                <a:gd name="T39" fmla="*/ 13 h 32"/>
                <a:gd name="T40" fmla="*/ 8 w 27"/>
                <a:gd name="T41" fmla="*/ 0 h 32"/>
                <a:gd name="T42" fmla="*/ 0 w 27"/>
                <a:gd name="T43" fmla="*/ 0 h 32"/>
                <a:gd name="T44" fmla="*/ 0 w 27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lnTo>
                    <a:pt x="8" y="32"/>
                  </a:lnTo>
                  <a:lnTo>
                    <a:pt x="8" y="18"/>
                  </a:ln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025"/>
            <p:cNvSpPr>
              <a:spLocks/>
            </p:cNvSpPr>
            <p:nvPr/>
          </p:nvSpPr>
          <p:spPr bwMode="auto">
            <a:xfrm>
              <a:off x="8470900" y="5591175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026"/>
            <p:cNvSpPr>
              <a:spLocks/>
            </p:cNvSpPr>
            <p:nvPr/>
          </p:nvSpPr>
          <p:spPr bwMode="auto">
            <a:xfrm>
              <a:off x="8510588" y="5591175"/>
              <a:ext cx="11113" cy="11113"/>
            </a:xfrm>
            <a:custGeom>
              <a:avLst/>
              <a:gdLst>
                <a:gd name="T0" fmla="*/ 9 w 30"/>
                <a:gd name="T1" fmla="*/ 0 h 32"/>
                <a:gd name="T2" fmla="*/ 0 w 30"/>
                <a:gd name="T3" fmla="*/ 0 h 32"/>
                <a:gd name="T4" fmla="*/ 0 w 30"/>
                <a:gd name="T5" fmla="*/ 32 h 32"/>
                <a:gd name="T6" fmla="*/ 9 w 30"/>
                <a:gd name="T7" fmla="*/ 32 h 32"/>
                <a:gd name="T8" fmla="*/ 9 w 30"/>
                <a:gd name="T9" fmla="*/ 19 h 32"/>
                <a:gd name="T10" fmla="*/ 21 w 30"/>
                <a:gd name="T11" fmla="*/ 19 h 32"/>
                <a:gd name="T12" fmla="*/ 21 w 30"/>
                <a:gd name="T13" fmla="*/ 32 h 32"/>
                <a:gd name="T14" fmla="*/ 30 w 30"/>
                <a:gd name="T15" fmla="*/ 32 h 32"/>
                <a:gd name="T16" fmla="*/ 30 w 30"/>
                <a:gd name="T17" fmla="*/ 0 h 32"/>
                <a:gd name="T18" fmla="*/ 21 w 30"/>
                <a:gd name="T19" fmla="*/ 0 h 32"/>
                <a:gd name="T20" fmla="*/ 21 w 30"/>
                <a:gd name="T21" fmla="*/ 12 h 32"/>
                <a:gd name="T22" fmla="*/ 9 w 30"/>
                <a:gd name="T23" fmla="*/ 12 h 32"/>
                <a:gd name="T24" fmla="*/ 9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027"/>
            <p:cNvSpPr>
              <a:spLocks noEditPoints="1"/>
            </p:cNvSpPr>
            <p:nvPr/>
          </p:nvSpPr>
          <p:spPr bwMode="auto">
            <a:xfrm>
              <a:off x="8523288" y="5591175"/>
              <a:ext cx="11113" cy="11113"/>
            </a:xfrm>
            <a:custGeom>
              <a:avLst/>
              <a:gdLst>
                <a:gd name="T0" fmla="*/ 30 w 31"/>
                <a:gd name="T1" fmla="*/ 10 h 32"/>
                <a:gd name="T2" fmla="*/ 27 w 31"/>
                <a:gd name="T3" fmla="*/ 4 h 32"/>
                <a:gd name="T4" fmla="*/ 22 w 31"/>
                <a:gd name="T5" fmla="*/ 1 h 32"/>
                <a:gd name="T6" fmla="*/ 15 w 31"/>
                <a:gd name="T7" fmla="*/ 0 h 32"/>
                <a:gd name="T8" fmla="*/ 5 w 31"/>
                <a:gd name="T9" fmla="*/ 4 h 32"/>
                <a:gd name="T10" fmla="*/ 0 w 31"/>
                <a:gd name="T11" fmla="*/ 16 h 32"/>
                <a:gd name="T12" fmla="*/ 4 w 31"/>
                <a:gd name="T13" fmla="*/ 27 h 32"/>
                <a:gd name="T14" fmla="*/ 16 w 31"/>
                <a:gd name="T15" fmla="*/ 32 h 32"/>
                <a:gd name="T16" fmla="*/ 21 w 31"/>
                <a:gd name="T17" fmla="*/ 32 h 32"/>
                <a:gd name="T18" fmla="*/ 25 w 31"/>
                <a:gd name="T19" fmla="*/ 30 h 32"/>
                <a:gd name="T20" fmla="*/ 28 w 31"/>
                <a:gd name="T21" fmla="*/ 27 h 32"/>
                <a:gd name="T22" fmla="*/ 30 w 31"/>
                <a:gd name="T23" fmla="*/ 23 h 32"/>
                <a:gd name="T24" fmla="*/ 22 w 31"/>
                <a:gd name="T25" fmla="*/ 22 h 32"/>
                <a:gd name="T26" fmla="*/ 20 w 31"/>
                <a:gd name="T27" fmla="*/ 25 h 32"/>
                <a:gd name="T28" fmla="*/ 16 w 31"/>
                <a:gd name="T29" fmla="*/ 26 h 32"/>
                <a:gd name="T30" fmla="*/ 11 w 31"/>
                <a:gd name="T31" fmla="*/ 24 h 32"/>
                <a:gd name="T32" fmla="*/ 9 w 31"/>
                <a:gd name="T33" fmla="*/ 18 h 32"/>
                <a:gd name="T34" fmla="*/ 31 w 31"/>
                <a:gd name="T35" fmla="*/ 18 h 32"/>
                <a:gd name="T36" fmla="*/ 30 w 31"/>
                <a:gd name="T37" fmla="*/ 10 h 32"/>
                <a:gd name="T38" fmla="*/ 9 w 31"/>
                <a:gd name="T39" fmla="*/ 13 h 32"/>
                <a:gd name="T40" fmla="*/ 9 w 31"/>
                <a:gd name="T41" fmla="*/ 13 h 32"/>
                <a:gd name="T42" fmla="*/ 11 w 31"/>
                <a:gd name="T43" fmla="*/ 8 h 32"/>
                <a:gd name="T44" fmla="*/ 16 w 31"/>
                <a:gd name="T45" fmla="*/ 6 h 32"/>
                <a:gd name="T46" fmla="*/ 20 w 31"/>
                <a:gd name="T47" fmla="*/ 8 h 32"/>
                <a:gd name="T48" fmla="*/ 22 w 31"/>
                <a:gd name="T49" fmla="*/ 13 h 32"/>
                <a:gd name="T50" fmla="*/ 9 w 31"/>
                <a:gd name="T5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30" y="10"/>
                  </a:moveTo>
                  <a:cubicBezTo>
                    <a:pt x="29" y="8"/>
                    <a:pt x="28" y="6"/>
                    <a:pt x="27" y="4"/>
                  </a:cubicBezTo>
                  <a:cubicBezTo>
                    <a:pt x="25" y="3"/>
                    <a:pt x="24" y="1"/>
                    <a:pt x="22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21"/>
                    <a:pt x="1" y="24"/>
                    <a:pt x="4" y="27"/>
                  </a:cubicBezTo>
                  <a:cubicBezTo>
                    <a:pt x="6" y="31"/>
                    <a:pt x="11" y="32"/>
                    <a:pt x="16" y="32"/>
                  </a:cubicBezTo>
                  <a:cubicBezTo>
                    <a:pt x="18" y="32"/>
                    <a:pt x="20" y="32"/>
                    <a:pt x="21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6" y="29"/>
                    <a:pt x="27" y="28"/>
                    <a:pt x="28" y="27"/>
                  </a:cubicBezTo>
                  <a:cubicBezTo>
                    <a:pt x="29" y="26"/>
                    <a:pt x="30" y="25"/>
                    <a:pt x="30" y="23"/>
                  </a:cubicBezTo>
                  <a:lnTo>
                    <a:pt x="22" y="22"/>
                  </a:lnTo>
                  <a:cubicBezTo>
                    <a:pt x="21" y="23"/>
                    <a:pt x="21" y="24"/>
                    <a:pt x="20" y="25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4" y="26"/>
                    <a:pt x="13" y="26"/>
                    <a:pt x="11" y="24"/>
                  </a:cubicBezTo>
                  <a:cubicBezTo>
                    <a:pt x="10" y="23"/>
                    <a:pt x="9" y="21"/>
                    <a:pt x="9" y="18"/>
                  </a:cubicBezTo>
                  <a:lnTo>
                    <a:pt x="31" y="18"/>
                  </a:lnTo>
                  <a:cubicBezTo>
                    <a:pt x="31" y="15"/>
                    <a:pt x="31" y="12"/>
                    <a:pt x="30" y="1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9" y="11"/>
                    <a:pt x="10" y="9"/>
                    <a:pt x="11" y="8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9"/>
                    <a:pt x="22" y="11"/>
                    <a:pt x="22" y="1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028"/>
            <p:cNvSpPr>
              <a:spLocks/>
            </p:cNvSpPr>
            <p:nvPr/>
          </p:nvSpPr>
          <p:spPr bwMode="auto">
            <a:xfrm>
              <a:off x="8537575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8 w 22"/>
                <a:gd name="T3" fmla="*/ 32 h 32"/>
                <a:gd name="T4" fmla="*/ 8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8" y="32"/>
                  </a:ln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029"/>
            <p:cNvSpPr>
              <a:spLocks noEditPoints="1"/>
            </p:cNvSpPr>
            <p:nvPr/>
          </p:nvSpPr>
          <p:spPr bwMode="auto">
            <a:xfrm>
              <a:off x="8545513" y="5591175"/>
              <a:ext cx="11113" cy="11113"/>
            </a:xfrm>
            <a:custGeom>
              <a:avLst/>
              <a:gdLst>
                <a:gd name="T0" fmla="*/ 15 w 31"/>
                <a:gd name="T1" fmla="*/ 0 h 32"/>
                <a:gd name="T2" fmla="*/ 5 w 31"/>
                <a:gd name="T3" fmla="*/ 2 h 32"/>
                <a:gd name="T4" fmla="*/ 1 w 31"/>
                <a:gd name="T5" fmla="*/ 8 h 32"/>
                <a:gd name="T6" fmla="*/ 9 w 31"/>
                <a:gd name="T7" fmla="*/ 10 h 32"/>
                <a:gd name="T8" fmla="*/ 11 w 31"/>
                <a:gd name="T9" fmla="*/ 7 h 32"/>
                <a:gd name="T10" fmla="*/ 14 w 31"/>
                <a:gd name="T11" fmla="*/ 6 h 32"/>
                <a:gd name="T12" fmla="*/ 19 w 31"/>
                <a:gd name="T13" fmla="*/ 7 h 32"/>
                <a:gd name="T14" fmla="*/ 20 w 31"/>
                <a:gd name="T15" fmla="*/ 10 h 32"/>
                <a:gd name="T16" fmla="*/ 20 w 31"/>
                <a:gd name="T17" fmla="*/ 11 h 32"/>
                <a:gd name="T18" fmla="*/ 12 w 31"/>
                <a:gd name="T19" fmla="*/ 13 h 32"/>
                <a:gd name="T20" fmla="*/ 5 w 31"/>
                <a:gd name="T21" fmla="*/ 15 h 32"/>
                <a:gd name="T22" fmla="*/ 1 w 31"/>
                <a:gd name="T23" fmla="*/ 18 h 32"/>
                <a:gd name="T24" fmla="*/ 0 w 31"/>
                <a:gd name="T25" fmla="*/ 23 h 32"/>
                <a:gd name="T26" fmla="*/ 3 w 31"/>
                <a:gd name="T27" fmla="*/ 30 h 32"/>
                <a:gd name="T28" fmla="*/ 11 w 31"/>
                <a:gd name="T29" fmla="*/ 32 h 32"/>
                <a:gd name="T30" fmla="*/ 16 w 31"/>
                <a:gd name="T31" fmla="*/ 31 h 32"/>
                <a:gd name="T32" fmla="*/ 21 w 31"/>
                <a:gd name="T33" fmla="*/ 28 h 32"/>
                <a:gd name="T34" fmla="*/ 21 w 31"/>
                <a:gd name="T35" fmla="*/ 29 h 32"/>
                <a:gd name="T36" fmla="*/ 22 w 31"/>
                <a:gd name="T37" fmla="*/ 32 h 32"/>
                <a:gd name="T38" fmla="*/ 31 w 31"/>
                <a:gd name="T39" fmla="*/ 32 h 32"/>
                <a:gd name="T40" fmla="*/ 29 w 31"/>
                <a:gd name="T41" fmla="*/ 27 h 32"/>
                <a:gd name="T42" fmla="*/ 29 w 31"/>
                <a:gd name="T43" fmla="*/ 21 h 32"/>
                <a:gd name="T44" fmla="*/ 29 w 31"/>
                <a:gd name="T45" fmla="*/ 12 h 32"/>
                <a:gd name="T46" fmla="*/ 28 w 31"/>
                <a:gd name="T47" fmla="*/ 4 h 32"/>
                <a:gd name="T48" fmla="*/ 24 w 31"/>
                <a:gd name="T49" fmla="*/ 1 h 32"/>
                <a:gd name="T50" fmla="*/ 15 w 31"/>
                <a:gd name="T51" fmla="*/ 0 h 32"/>
                <a:gd name="T52" fmla="*/ 13 w 31"/>
                <a:gd name="T53" fmla="*/ 27 h 32"/>
                <a:gd name="T54" fmla="*/ 13 w 31"/>
                <a:gd name="T55" fmla="*/ 27 h 32"/>
                <a:gd name="T56" fmla="*/ 10 w 31"/>
                <a:gd name="T57" fmla="*/ 25 h 32"/>
                <a:gd name="T58" fmla="*/ 9 w 31"/>
                <a:gd name="T59" fmla="*/ 22 h 32"/>
                <a:gd name="T60" fmla="*/ 10 w 31"/>
                <a:gd name="T61" fmla="*/ 19 h 32"/>
                <a:gd name="T62" fmla="*/ 15 w 31"/>
                <a:gd name="T63" fmla="*/ 18 h 32"/>
                <a:gd name="T64" fmla="*/ 20 w 31"/>
                <a:gd name="T65" fmla="*/ 17 h 32"/>
                <a:gd name="T66" fmla="*/ 20 w 31"/>
                <a:gd name="T67" fmla="*/ 18 h 32"/>
                <a:gd name="T68" fmla="*/ 20 w 31"/>
                <a:gd name="T69" fmla="*/ 22 h 32"/>
                <a:gd name="T70" fmla="*/ 18 w 31"/>
                <a:gd name="T71" fmla="*/ 25 h 32"/>
                <a:gd name="T72" fmla="*/ 13 w 31"/>
                <a:gd name="T73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cubicBezTo>
                    <a:pt x="11" y="0"/>
                    <a:pt x="8" y="0"/>
                    <a:pt x="5" y="2"/>
                  </a:cubicBezTo>
                  <a:cubicBezTo>
                    <a:pt x="3" y="3"/>
                    <a:pt x="2" y="5"/>
                    <a:pt x="1" y="8"/>
                  </a:cubicBezTo>
                  <a:lnTo>
                    <a:pt x="9" y="10"/>
                  </a:lnTo>
                  <a:cubicBezTo>
                    <a:pt x="9" y="8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7" y="6"/>
                    <a:pt x="18" y="6"/>
                    <a:pt x="19" y="7"/>
                  </a:cubicBezTo>
                  <a:cubicBezTo>
                    <a:pt x="20" y="8"/>
                    <a:pt x="20" y="9"/>
                    <a:pt x="20" y="10"/>
                  </a:cubicBezTo>
                  <a:lnTo>
                    <a:pt x="20" y="11"/>
                  </a:lnTo>
                  <a:cubicBezTo>
                    <a:pt x="19" y="12"/>
                    <a:pt x="16" y="13"/>
                    <a:pt x="12" y="13"/>
                  </a:cubicBezTo>
                  <a:cubicBezTo>
                    <a:pt x="9" y="14"/>
                    <a:pt x="7" y="14"/>
                    <a:pt x="5" y="15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5" y="32"/>
                    <a:pt x="7" y="32"/>
                    <a:pt x="11" y="32"/>
                  </a:cubicBezTo>
                  <a:cubicBezTo>
                    <a:pt x="13" y="32"/>
                    <a:pt x="15" y="32"/>
                    <a:pt x="16" y="31"/>
                  </a:cubicBezTo>
                  <a:cubicBezTo>
                    <a:pt x="18" y="31"/>
                    <a:pt x="19" y="30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lnTo>
                    <a:pt x="31" y="32"/>
                  </a:lnTo>
                  <a:cubicBezTo>
                    <a:pt x="30" y="30"/>
                    <a:pt x="29" y="29"/>
                    <a:pt x="29" y="27"/>
                  </a:cubicBezTo>
                  <a:cubicBezTo>
                    <a:pt x="29" y="26"/>
                    <a:pt x="29" y="24"/>
                    <a:pt x="29" y="21"/>
                  </a:cubicBezTo>
                  <a:lnTo>
                    <a:pt x="29" y="12"/>
                  </a:lnTo>
                  <a:cubicBezTo>
                    <a:pt x="29" y="8"/>
                    <a:pt x="28" y="6"/>
                    <a:pt x="28" y="4"/>
                  </a:cubicBezTo>
                  <a:cubicBezTo>
                    <a:pt x="27" y="3"/>
                    <a:pt x="26" y="2"/>
                    <a:pt x="24" y="1"/>
                  </a:cubicBezTo>
                  <a:cubicBezTo>
                    <a:pt x="22" y="0"/>
                    <a:pt x="19" y="0"/>
                    <a:pt x="15" y="0"/>
                  </a:cubicBezTo>
                  <a:close/>
                  <a:moveTo>
                    <a:pt x="13" y="27"/>
                  </a:moveTo>
                  <a:lnTo>
                    <a:pt x="13" y="27"/>
                  </a:lnTo>
                  <a:cubicBezTo>
                    <a:pt x="12" y="27"/>
                    <a:pt x="11" y="26"/>
                    <a:pt x="10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10" y="19"/>
                  </a:cubicBezTo>
                  <a:cubicBezTo>
                    <a:pt x="11" y="19"/>
                    <a:pt x="13" y="18"/>
                    <a:pt x="15" y="18"/>
                  </a:cubicBezTo>
                  <a:cubicBezTo>
                    <a:pt x="17" y="17"/>
                    <a:pt x="19" y="17"/>
                    <a:pt x="20" y="17"/>
                  </a:cubicBezTo>
                  <a:lnTo>
                    <a:pt x="20" y="18"/>
                  </a:lnTo>
                  <a:cubicBezTo>
                    <a:pt x="20" y="20"/>
                    <a:pt x="20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6" y="26"/>
                    <a:pt x="15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030"/>
            <p:cNvSpPr>
              <a:spLocks/>
            </p:cNvSpPr>
            <p:nvPr/>
          </p:nvSpPr>
          <p:spPr bwMode="auto">
            <a:xfrm>
              <a:off x="8558213" y="5591175"/>
              <a:ext cx="9525" cy="11113"/>
            </a:xfrm>
            <a:custGeom>
              <a:avLst/>
              <a:gdLst>
                <a:gd name="T0" fmla="*/ 20 w 30"/>
                <a:gd name="T1" fmla="*/ 7 h 32"/>
                <a:gd name="T2" fmla="*/ 30 w 30"/>
                <a:gd name="T3" fmla="*/ 7 h 32"/>
                <a:gd name="T4" fmla="*/ 30 w 30"/>
                <a:gd name="T5" fmla="*/ 0 h 32"/>
                <a:gd name="T6" fmla="*/ 0 w 30"/>
                <a:gd name="T7" fmla="*/ 0 h 32"/>
                <a:gd name="T8" fmla="*/ 0 w 30"/>
                <a:gd name="T9" fmla="*/ 7 h 32"/>
                <a:gd name="T10" fmla="*/ 11 w 30"/>
                <a:gd name="T11" fmla="*/ 7 h 32"/>
                <a:gd name="T12" fmla="*/ 11 w 30"/>
                <a:gd name="T13" fmla="*/ 32 h 32"/>
                <a:gd name="T14" fmla="*/ 20 w 30"/>
                <a:gd name="T15" fmla="*/ 32 h 32"/>
                <a:gd name="T16" fmla="*/ 20 w 30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7"/>
                  </a:move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031"/>
            <p:cNvSpPr>
              <a:spLocks/>
            </p:cNvSpPr>
            <p:nvPr/>
          </p:nvSpPr>
          <p:spPr bwMode="auto">
            <a:xfrm>
              <a:off x="8570913" y="5591175"/>
              <a:ext cx="9525" cy="11113"/>
            </a:xfrm>
            <a:custGeom>
              <a:avLst/>
              <a:gdLst>
                <a:gd name="T0" fmla="*/ 0 w 30"/>
                <a:gd name="T1" fmla="*/ 32 h 32"/>
                <a:gd name="T2" fmla="*/ 8 w 30"/>
                <a:gd name="T3" fmla="*/ 32 h 32"/>
                <a:gd name="T4" fmla="*/ 22 w 30"/>
                <a:gd name="T5" fmla="*/ 12 h 32"/>
                <a:gd name="T6" fmla="*/ 22 w 30"/>
                <a:gd name="T7" fmla="*/ 32 h 32"/>
                <a:gd name="T8" fmla="*/ 30 w 30"/>
                <a:gd name="T9" fmla="*/ 32 h 32"/>
                <a:gd name="T10" fmla="*/ 30 w 30"/>
                <a:gd name="T11" fmla="*/ 0 h 32"/>
                <a:gd name="T12" fmla="*/ 22 w 30"/>
                <a:gd name="T13" fmla="*/ 0 h 32"/>
                <a:gd name="T14" fmla="*/ 8 w 30"/>
                <a:gd name="T15" fmla="*/ 20 h 32"/>
                <a:gd name="T16" fmla="*/ 8 w 30"/>
                <a:gd name="T17" fmla="*/ 0 h 32"/>
                <a:gd name="T18" fmla="*/ 0 w 30"/>
                <a:gd name="T19" fmla="*/ 0 h 32"/>
                <a:gd name="T20" fmla="*/ 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032"/>
            <p:cNvSpPr>
              <a:spLocks noEditPoints="1"/>
            </p:cNvSpPr>
            <p:nvPr/>
          </p:nvSpPr>
          <p:spPr bwMode="auto">
            <a:xfrm>
              <a:off x="8583613" y="5591175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4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6 h 32"/>
                <a:gd name="T28" fmla="*/ 9 w 32"/>
                <a:gd name="T29" fmla="*/ 6 h 32"/>
                <a:gd name="T30" fmla="*/ 14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2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033"/>
            <p:cNvSpPr>
              <a:spLocks/>
            </p:cNvSpPr>
            <p:nvPr/>
          </p:nvSpPr>
          <p:spPr bwMode="auto">
            <a:xfrm>
              <a:off x="8597900" y="5591175"/>
              <a:ext cx="11113" cy="11113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9 w 30"/>
                <a:gd name="T5" fmla="*/ 32 h 32"/>
                <a:gd name="T6" fmla="*/ 9 w 30"/>
                <a:gd name="T7" fmla="*/ 19 h 32"/>
                <a:gd name="T8" fmla="*/ 21 w 30"/>
                <a:gd name="T9" fmla="*/ 19 h 32"/>
                <a:gd name="T10" fmla="*/ 21 w 30"/>
                <a:gd name="T11" fmla="*/ 32 h 32"/>
                <a:gd name="T12" fmla="*/ 30 w 30"/>
                <a:gd name="T13" fmla="*/ 32 h 32"/>
                <a:gd name="T14" fmla="*/ 30 w 30"/>
                <a:gd name="T15" fmla="*/ 0 h 32"/>
                <a:gd name="T16" fmla="*/ 21 w 30"/>
                <a:gd name="T17" fmla="*/ 0 h 32"/>
                <a:gd name="T18" fmla="*/ 21 w 30"/>
                <a:gd name="T19" fmla="*/ 12 h 32"/>
                <a:gd name="T20" fmla="*/ 9 w 30"/>
                <a:gd name="T21" fmla="*/ 12 h 32"/>
                <a:gd name="T22" fmla="*/ 9 w 30"/>
                <a:gd name="T23" fmla="*/ 0 h 32"/>
                <a:gd name="T24" fmla="*/ 0 w 30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9"/>
                  </a:lnTo>
                  <a:lnTo>
                    <a:pt x="21" y="19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034"/>
            <p:cNvSpPr>
              <a:spLocks noEditPoints="1"/>
            </p:cNvSpPr>
            <p:nvPr/>
          </p:nvSpPr>
          <p:spPr bwMode="auto">
            <a:xfrm>
              <a:off x="8610600" y="5591175"/>
              <a:ext cx="12700" cy="11113"/>
            </a:xfrm>
            <a:custGeom>
              <a:avLst/>
              <a:gdLst>
                <a:gd name="T0" fmla="*/ 29 w 34"/>
                <a:gd name="T1" fmla="*/ 4 h 32"/>
                <a:gd name="T2" fmla="*/ 17 w 34"/>
                <a:gd name="T3" fmla="*/ 0 h 32"/>
                <a:gd name="T4" fmla="*/ 8 w 34"/>
                <a:gd name="T5" fmla="*/ 2 h 32"/>
                <a:gd name="T6" fmla="*/ 2 w 34"/>
                <a:gd name="T7" fmla="*/ 8 h 32"/>
                <a:gd name="T8" fmla="*/ 0 w 34"/>
                <a:gd name="T9" fmla="*/ 16 h 32"/>
                <a:gd name="T10" fmla="*/ 2 w 34"/>
                <a:gd name="T11" fmla="*/ 25 h 32"/>
                <a:gd name="T12" fmla="*/ 8 w 34"/>
                <a:gd name="T13" fmla="*/ 31 h 32"/>
                <a:gd name="T14" fmla="*/ 17 w 34"/>
                <a:gd name="T15" fmla="*/ 32 h 32"/>
                <a:gd name="T16" fmla="*/ 29 w 34"/>
                <a:gd name="T17" fmla="*/ 28 h 32"/>
                <a:gd name="T18" fmla="*/ 34 w 34"/>
                <a:gd name="T19" fmla="*/ 16 h 32"/>
                <a:gd name="T20" fmla="*/ 29 w 34"/>
                <a:gd name="T21" fmla="*/ 4 h 32"/>
                <a:gd name="T22" fmla="*/ 24 w 34"/>
                <a:gd name="T23" fmla="*/ 20 h 32"/>
                <a:gd name="T24" fmla="*/ 24 w 34"/>
                <a:gd name="T25" fmla="*/ 20 h 32"/>
                <a:gd name="T26" fmla="*/ 22 w 34"/>
                <a:gd name="T27" fmla="*/ 23 h 32"/>
                <a:gd name="T28" fmla="*/ 20 w 34"/>
                <a:gd name="T29" fmla="*/ 25 h 32"/>
                <a:gd name="T30" fmla="*/ 17 w 34"/>
                <a:gd name="T31" fmla="*/ 26 h 32"/>
                <a:gd name="T32" fmla="*/ 11 w 34"/>
                <a:gd name="T33" fmla="*/ 23 h 32"/>
                <a:gd name="T34" fmla="*/ 9 w 34"/>
                <a:gd name="T35" fmla="*/ 20 h 32"/>
                <a:gd name="T36" fmla="*/ 9 w 34"/>
                <a:gd name="T37" fmla="*/ 16 h 32"/>
                <a:gd name="T38" fmla="*/ 9 w 34"/>
                <a:gd name="T39" fmla="*/ 12 h 32"/>
                <a:gd name="T40" fmla="*/ 11 w 34"/>
                <a:gd name="T41" fmla="*/ 9 h 32"/>
                <a:gd name="T42" fmla="*/ 17 w 34"/>
                <a:gd name="T43" fmla="*/ 6 h 32"/>
                <a:gd name="T44" fmla="*/ 20 w 34"/>
                <a:gd name="T45" fmla="*/ 7 h 32"/>
                <a:gd name="T46" fmla="*/ 22 w 34"/>
                <a:gd name="T47" fmla="*/ 9 h 32"/>
                <a:gd name="T48" fmla="*/ 24 w 34"/>
                <a:gd name="T49" fmla="*/ 12 h 32"/>
                <a:gd name="T50" fmla="*/ 25 w 34"/>
                <a:gd name="T51" fmla="*/ 16 h 32"/>
                <a:gd name="T52" fmla="*/ 24 w 34"/>
                <a:gd name="T5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2">
                  <a:moveTo>
                    <a:pt x="29" y="4"/>
                  </a:moveTo>
                  <a:cubicBezTo>
                    <a:pt x="26" y="1"/>
                    <a:pt x="22" y="0"/>
                    <a:pt x="17" y="0"/>
                  </a:cubicBezTo>
                  <a:cubicBezTo>
                    <a:pt x="14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1"/>
                    <a:pt x="32" y="7"/>
                    <a:pt x="29" y="4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cubicBezTo>
                    <a:pt x="24" y="21"/>
                    <a:pt x="23" y="22"/>
                    <a:pt x="22" y="23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15" y="26"/>
                    <a:pt x="13" y="25"/>
                    <a:pt x="11" y="23"/>
                  </a:cubicBezTo>
                  <a:cubicBezTo>
                    <a:pt x="10" y="22"/>
                    <a:pt x="10" y="21"/>
                    <a:pt x="9" y="20"/>
                  </a:cubicBezTo>
                  <a:cubicBezTo>
                    <a:pt x="9" y="19"/>
                    <a:pt x="9" y="18"/>
                    <a:pt x="9" y="16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3" y="7"/>
                    <a:pt x="15" y="6"/>
                    <a:pt x="17" y="6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5" y="13"/>
                    <a:pt x="25" y="14"/>
                    <a:pt x="25" y="16"/>
                  </a:cubicBezTo>
                  <a:cubicBezTo>
                    <a:pt x="25" y="18"/>
                    <a:pt x="25" y="19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035"/>
            <p:cNvSpPr>
              <a:spLocks/>
            </p:cNvSpPr>
            <p:nvPr/>
          </p:nvSpPr>
          <p:spPr bwMode="auto">
            <a:xfrm>
              <a:off x="8624888" y="5591175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036"/>
            <p:cNvSpPr>
              <a:spLocks noEditPoints="1"/>
            </p:cNvSpPr>
            <p:nvPr/>
          </p:nvSpPr>
          <p:spPr bwMode="auto">
            <a:xfrm>
              <a:off x="8634413" y="5591175"/>
              <a:ext cx="12700" cy="11113"/>
            </a:xfrm>
            <a:custGeom>
              <a:avLst/>
              <a:gdLst>
                <a:gd name="T0" fmla="*/ 2 w 34"/>
                <a:gd name="T1" fmla="*/ 25 h 32"/>
                <a:gd name="T2" fmla="*/ 8 w 34"/>
                <a:gd name="T3" fmla="*/ 31 h 32"/>
                <a:gd name="T4" fmla="*/ 17 w 34"/>
                <a:gd name="T5" fmla="*/ 32 h 32"/>
                <a:gd name="T6" fmla="*/ 29 w 34"/>
                <a:gd name="T7" fmla="*/ 28 h 32"/>
                <a:gd name="T8" fmla="*/ 34 w 34"/>
                <a:gd name="T9" fmla="*/ 16 h 32"/>
                <a:gd name="T10" fmla="*/ 32 w 34"/>
                <a:gd name="T11" fmla="*/ 9 h 32"/>
                <a:gd name="T12" fmla="*/ 29 w 34"/>
                <a:gd name="T13" fmla="*/ 4 h 32"/>
                <a:gd name="T14" fmla="*/ 23 w 34"/>
                <a:gd name="T15" fmla="*/ 1 h 32"/>
                <a:gd name="T16" fmla="*/ 17 w 34"/>
                <a:gd name="T17" fmla="*/ 0 h 32"/>
                <a:gd name="T18" fmla="*/ 8 w 34"/>
                <a:gd name="T19" fmla="*/ 2 h 32"/>
                <a:gd name="T20" fmla="*/ 2 w 34"/>
                <a:gd name="T21" fmla="*/ 8 h 32"/>
                <a:gd name="T22" fmla="*/ 0 w 34"/>
                <a:gd name="T23" fmla="*/ 16 h 32"/>
                <a:gd name="T24" fmla="*/ 2 w 34"/>
                <a:gd name="T25" fmla="*/ 25 h 32"/>
                <a:gd name="T26" fmla="*/ 11 w 34"/>
                <a:gd name="T27" fmla="*/ 9 h 32"/>
                <a:gd name="T28" fmla="*/ 11 w 34"/>
                <a:gd name="T29" fmla="*/ 9 h 32"/>
                <a:gd name="T30" fmla="*/ 17 w 34"/>
                <a:gd name="T31" fmla="*/ 6 h 32"/>
                <a:gd name="T32" fmla="*/ 22 w 34"/>
                <a:gd name="T33" fmla="*/ 9 h 32"/>
                <a:gd name="T34" fmla="*/ 25 w 34"/>
                <a:gd name="T35" fmla="*/ 16 h 32"/>
                <a:gd name="T36" fmla="*/ 22 w 34"/>
                <a:gd name="T37" fmla="*/ 23 h 32"/>
                <a:gd name="T38" fmla="*/ 17 w 34"/>
                <a:gd name="T39" fmla="*/ 26 h 32"/>
                <a:gd name="T40" fmla="*/ 11 w 34"/>
                <a:gd name="T41" fmla="*/ 23 h 32"/>
                <a:gd name="T42" fmla="*/ 9 w 34"/>
                <a:gd name="T43" fmla="*/ 16 h 32"/>
                <a:gd name="T44" fmla="*/ 11 w 34"/>
                <a:gd name="T45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2">
                  <a:moveTo>
                    <a:pt x="2" y="25"/>
                  </a:moveTo>
                  <a:cubicBezTo>
                    <a:pt x="3" y="27"/>
                    <a:pt x="5" y="29"/>
                    <a:pt x="8" y="31"/>
                  </a:cubicBezTo>
                  <a:cubicBezTo>
                    <a:pt x="11" y="32"/>
                    <a:pt x="14" y="32"/>
                    <a:pt x="17" y="32"/>
                  </a:cubicBezTo>
                  <a:cubicBezTo>
                    <a:pt x="22" y="32"/>
                    <a:pt x="26" y="31"/>
                    <a:pt x="29" y="28"/>
                  </a:cubicBezTo>
                  <a:cubicBezTo>
                    <a:pt x="32" y="25"/>
                    <a:pt x="34" y="21"/>
                    <a:pt x="34" y="16"/>
                  </a:cubicBezTo>
                  <a:cubicBezTo>
                    <a:pt x="34" y="14"/>
                    <a:pt x="33" y="11"/>
                    <a:pt x="32" y="9"/>
                  </a:cubicBezTo>
                  <a:cubicBezTo>
                    <a:pt x="32" y="7"/>
                    <a:pt x="30" y="6"/>
                    <a:pt x="29" y="4"/>
                  </a:cubicBezTo>
                  <a:cubicBezTo>
                    <a:pt x="27" y="3"/>
                    <a:pt x="25" y="1"/>
                    <a:pt x="23" y="1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3" y="0"/>
                    <a:pt x="11" y="0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1" y="22"/>
                    <a:pt x="2" y="25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3" y="7"/>
                    <a:pt x="14" y="6"/>
                    <a:pt x="17" y="6"/>
                  </a:cubicBezTo>
                  <a:cubicBezTo>
                    <a:pt x="19" y="6"/>
                    <a:pt x="21" y="7"/>
                    <a:pt x="22" y="9"/>
                  </a:cubicBezTo>
                  <a:cubicBezTo>
                    <a:pt x="24" y="10"/>
                    <a:pt x="25" y="13"/>
                    <a:pt x="25" y="16"/>
                  </a:cubicBezTo>
                  <a:cubicBezTo>
                    <a:pt x="25" y="19"/>
                    <a:pt x="24" y="22"/>
                    <a:pt x="22" y="23"/>
                  </a:cubicBezTo>
                  <a:cubicBezTo>
                    <a:pt x="21" y="25"/>
                    <a:pt x="19" y="26"/>
                    <a:pt x="17" y="26"/>
                  </a:cubicBezTo>
                  <a:cubicBezTo>
                    <a:pt x="14" y="26"/>
                    <a:pt x="13" y="25"/>
                    <a:pt x="11" y="23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9" y="13"/>
                    <a:pt x="9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1037"/>
            <p:cNvSpPr>
              <a:spLocks noEditPoints="1"/>
            </p:cNvSpPr>
            <p:nvPr/>
          </p:nvSpPr>
          <p:spPr bwMode="auto">
            <a:xfrm>
              <a:off x="8447088" y="5616575"/>
              <a:ext cx="12700" cy="12700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9 w 32"/>
                <a:gd name="T13" fmla="*/ 29 h 32"/>
                <a:gd name="T14" fmla="*/ 32 w 32"/>
                <a:gd name="T15" fmla="*/ 23 h 32"/>
                <a:gd name="T16" fmla="*/ 30 w 32"/>
                <a:gd name="T17" fmla="*/ 19 h 32"/>
                <a:gd name="T18" fmla="*/ 25 w 32"/>
                <a:gd name="T19" fmla="*/ 16 h 32"/>
                <a:gd name="T20" fmla="*/ 29 w 32"/>
                <a:gd name="T21" fmla="*/ 13 h 32"/>
                <a:gd name="T22" fmla="*/ 31 w 32"/>
                <a:gd name="T23" fmla="*/ 8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20 w 32"/>
                <a:gd name="T31" fmla="*/ 6 h 32"/>
                <a:gd name="T32" fmla="*/ 22 w 32"/>
                <a:gd name="T33" fmla="*/ 9 h 32"/>
                <a:gd name="T34" fmla="*/ 20 w 32"/>
                <a:gd name="T35" fmla="*/ 12 h 32"/>
                <a:gd name="T36" fmla="*/ 14 w 32"/>
                <a:gd name="T37" fmla="*/ 13 h 32"/>
                <a:gd name="T38" fmla="*/ 9 w 32"/>
                <a:gd name="T39" fmla="*/ 13 h 32"/>
                <a:gd name="T40" fmla="*/ 9 w 32"/>
                <a:gd name="T41" fmla="*/ 6 h 32"/>
                <a:gd name="T42" fmla="*/ 21 w 32"/>
                <a:gd name="T43" fmla="*/ 26 h 32"/>
                <a:gd name="T44" fmla="*/ 21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2" y="7"/>
                    <a:pt x="22" y="8"/>
                    <a:pt x="22" y="9"/>
                  </a:cubicBezTo>
                  <a:cubicBezTo>
                    <a:pt x="22" y="11"/>
                    <a:pt x="22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21" y="26"/>
                  </a:moveTo>
                  <a:lnTo>
                    <a:pt x="21" y="26"/>
                  </a:ln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038"/>
            <p:cNvSpPr>
              <a:spLocks noEditPoints="1"/>
            </p:cNvSpPr>
            <p:nvPr/>
          </p:nvSpPr>
          <p:spPr bwMode="auto">
            <a:xfrm>
              <a:off x="8461375" y="5616575"/>
              <a:ext cx="11113" cy="12700"/>
            </a:xfrm>
            <a:custGeom>
              <a:avLst/>
              <a:gdLst>
                <a:gd name="T0" fmla="*/ 17 w 34"/>
                <a:gd name="T1" fmla="*/ 0 h 33"/>
                <a:gd name="T2" fmla="*/ 8 w 34"/>
                <a:gd name="T3" fmla="*/ 3 h 33"/>
                <a:gd name="T4" fmla="*/ 2 w 34"/>
                <a:gd name="T5" fmla="*/ 8 h 33"/>
                <a:gd name="T6" fmla="*/ 0 w 34"/>
                <a:gd name="T7" fmla="*/ 17 h 33"/>
                <a:gd name="T8" fmla="*/ 2 w 34"/>
                <a:gd name="T9" fmla="*/ 26 h 33"/>
                <a:gd name="T10" fmla="*/ 8 w 34"/>
                <a:gd name="T11" fmla="*/ 31 h 33"/>
                <a:gd name="T12" fmla="*/ 17 w 34"/>
                <a:gd name="T13" fmla="*/ 33 h 33"/>
                <a:gd name="T14" fmla="*/ 29 w 34"/>
                <a:gd name="T15" fmla="*/ 29 h 33"/>
                <a:gd name="T16" fmla="*/ 34 w 34"/>
                <a:gd name="T17" fmla="*/ 17 h 33"/>
                <a:gd name="T18" fmla="*/ 29 w 34"/>
                <a:gd name="T19" fmla="*/ 5 h 33"/>
                <a:gd name="T20" fmla="*/ 17 w 34"/>
                <a:gd name="T21" fmla="*/ 0 h 33"/>
                <a:gd name="T22" fmla="*/ 23 w 34"/>
                <a:gd name="T23" fmla="*/ 24 h 33"/>
                <a:gd name="T24" fmla="*/ 23 w 34"/>
                <a:gd name="T25" fmla="*/ 24 h 33"/>
                <a:gd name="T26" fmla="*/ 17 w 34"/>
                <a:gd name="T27" fmla="*/ 27 h 33"/>
                <a:gd name="T28" fmla="*/ 11 w 34"/>
                <a:gd name="T29" fmla="*/ 24 h 33"/>
                <a:gd name="T30" fmla="*/ 9 w 34"/>
                <a:gd name="T31" fmla="*/ 17 h 33"/>
                <a:gd name="T32" fmla="*/ 11 w 34"/>
                <a:gd name="T33" fmla="*/ 10 h 33"/>
                <a:gd name="T34" fmla="*/ 17 w 34"/>
                <a:gd name="T35" fmla="*/ 7 h 33"/>
                <a:gd name="T36" fmla="*/ 23 w 34"/>
                <a:gd name="T37" fmla="*/ 10 h 33"/>
                <a:gd name="T38" fmla="*/ 25 w 34"/>
                <a:gd name="T39" fmla="*/ 17 h 33"/>
                <a:gd name="T40" fmla="*/ 23 w 34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039"/>
            <p:cNvSpPr>
              <a:spLocks/>
            </p:cNvSpPr>
            <p:nvPr/>
          </p:nvSpPr>
          <p:spPr bwMode="auto">
            <a:xfrm>
              <a:off x="8474075" y="5616575"/>
              <a:ext cx="9525" cy="12700"/>
            </a:xfrm>
            <a:custGeom>
              <a:avLst/>
              <a:gdLst>
                <a:gd name="T0" fmla="*/ 14 w 28"/>
                <a:gd name="T1" fmla="*/ 28 h 33"/>
                <a:gd name="T2" fmla="*/ 8 w 28"/>
                <a:gd name="T3" fmla="*/ 23 h 33"/>
                <a:gd name="T4" fmla="*/ 0 w 28"/>
                <a:gd name="T5" fmla="*/ 25 h 33"/>
                <a:gd name="T6" fmla="*/ 14 w 28"/>
                <a:gd name="T7" fmla="*/ 33 h 33"/>
                <a:gd name="T8" fmla="*/ 25 w 28"/>
                <a:gd name="T9" fmla="*/ 31 h 33"/>
                <a:gd name="T10" fmla="*/ 28 w 28"/>
                <a:gd name="T11" fmla="*/ 24 h 33"/>
                <a:gd name="T12" fmla="*/ 26 w 28"/>
                <a:gd name="T13" fmla="*/ 20 h 33"/>
                <a:gd name="T14" fmla="*/ 21 w 28"/>
                <a:gd name="T15" fmla="*/ 17 h 33"/>
                <a:gd name="T16" fmla="*/ 25 w 28"/>
                <a:gd name="T17" fmla="*/ 14 h 33"/>
                <a:gd name="T18" fmla="*/ 27 w 28"/>
                <a:gd name="T19" fmla="*/ 10 h 33"/>
                <a:gd name="T20" fmla="*/ 23 w 28"/>
                <a:gd name="T21" fmla="*/ 3 h 33"/>
                <a:gd name="T22" fmla="*/ 14 w 28"/>
                <a:gd name="T23" fmla="*/ 0 h 33"/>
                <a:gd name="T24" fmla="*/ 6 w 28"/>
                <a:gd name="T25" fmla="*/ 3 h 33"/>
                <a:gd name="T26" fmla="*/ 3 w 28"/>
                <a:gd name="T27" fmla="*/ 5 h 33"/>
                <a:gd name="T28" fmla="*/ 1 w 28"/>
                <a:gd name="T29" fmla="*/ 9 h 33"/>
                <a:gd name="T30" fmla="*/ 9 w 28"/>
                <a:gd name="T31" fmla="*/ 10 h 33"/>
                <a:gd name="T32" fmla="*/ 11 w 28"/>
                <a:gd name="T33" fmla="*/ 7 h 33"/>
                <a:gd name="T34" fmla="*/ 14 w 28"/>
                <a:gd name="T35" fmla="*/ 6 h 33"/>
                <a:gd name="T36" fmla="*/ 18 w 28"/>
                <a:gd name="T37" fmla="*/ 7 h 33"/>
                <a:gd name="T38" fmla="*/ 19 w 28"/>
                <a:gd name="T39" fmla="*/ 10 h 33"/>
                <a:gd name="T40" fmla="*/ 18 w 28"/>
                <a:gd name="T41" fmla="*/ 13 h 33"/>
                <a:gd name="T42" fmla="*/ 16 w 28"/>
                <a:gd name="T43" fmla="*/ 14 h 33"/>
                <a:gd name="T44" fmla="*/ 13 w 28"/>
                <a:gd name="T45" fmla="*/ 14 h 33"/>
                <a:gd name="T46" fmla="*/ 13 w 28"/>
                <a:gd name="T47" fmla="*/ 20 h 33"/>
                <a:gd name="T48" fmla="*/ 14 w 28"/>
                <a:gd name="T49" fmla="*/ 20 h 33"/>
                <a:gd name="T50" fmla="*/ 18 w 28"/>
                <a:gd name="T51" fmla="*/ 21 h 33"/>
                <a:gd name="T52" fmla="*/ 20 w 28"/>
                <a:gd name="T53" fmla="*/ 24 h 33"/>
                <a:gd name="T54" fmla="*/ 18 w 28"/>
                <a:gd name="T55" fmla="*/ 27 h 33"/>
                <a:gd name="T56" fmla="*/ 14 w 28"/>
                <a:gd name="T5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3">
                  <a:moveTo>
                    <a:pt x="14" y="28"/>
                  </a:moveTo>
                  <a:cubicBezTo>
                    <a:pt x="11" y="28"/>
                    <a:pt x="9" y="26"/>
                    <a:pt x="8" y="23"/>
                  </a:cubicBezTo>
                  <a:lnTo>
                    <a:pt x="0" y="25"/>
                  </a:lnTo>
                  <a:cubicBezTo>
                    <a:pt x="2" y="31"/>
                    <a:pt x="6" y="33"/>
                    <a:pt x="14" y="33"/>
                  </a:cubicBezTo>
                  <a:cubicBezTo>
                    <a:pt x="19" y="33"/>
                    <a:pt x="22" y="33"/>
                    <a:pt x="25" y="31"/>
                  </a:cubicBezTo>
                  <a:cubicBezTo>
                    <a:pt x="27" y="29"/>
                    <a:pt x="28" y="27"/>
                    <a:pt x="28" y="24"/>
                  </a:cubicBezTo>
                  <a:cubicBezTo>
                    <a:pt x="28" y="23"/>
                    <a:pt x="28" y="21"/>
                    <a:pt x="26" y="20"/>
                  </a:cubicBezTo>
                  <a:cubicBezTo>
                    <a:pt x="25" y="18"/>
                    <a:pt x="23" y="17"/>
                    <a:pt x="21" y="17"/>
                  </a:cubicBezTo>
                  <a:cubicBezTo>
                    <a:pt x="23" y="16"/>
                    <a:pt x="24" y="15"/>
                    <a:pt x="25" y="14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7" y="7"/>
                    <a:pt x="26" y="5"/>
                    <a:pt x="23" y="3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11" y="0"/>
                    <a:pt x="8" y="1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6"/>
                    <a:pt x="2" y="7"/>
                    <a:pt x="1" y="9"/>
                  </a:cubicBezTo>
                  <a:lnTo>
                    <a:pt x="9" y="10"/>
                  </a:lnTo>
                  <a:cubicBezTo>
                    <a:pt x="9" y="9"/>
                    <a:pt x="10" y="7"/>
                    <a:pt x="11" y="7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6" y="6"/>
                    <a:pt x="17" y="7"/>
                    <a:pt x="18" y="7"/>
                  </a:cubicBezTo>
                  <a:cubicBezTo>
                    <a:pt x="18" y="8"/>
                    <a:pt x="19" y="9"/>
                    <a:pt x="19" y="10"/>
                  </a:cubicBezTo>
                  <a:cubicBezTo>
                    <a:pt x="19" y="11"/>
                    <a:pt x="18" y="12"/>
                    <a:pt x="18" y="13"/>
                  </a:cubicBezTo>
                  <a:cubicBezTo>
                    <a:pt x="17" y="13"/>
                    <a:pt x="16" y="14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lnTo>
                    <a:pt x="13" y="20"/>
                  </a:lnTo>
                  <a:lnTo>
                    <a:pt x="14" y="20"/>
                  </a:lnTo>
                  <a:cubicBezTo>
                    <a:pt x="16" y="20"/>
                    <a:pt x="17" y="20"/>
                    <a:pt x="18" y="21"/>
                  </a:cubicBezTo>
                  <a:cubicBezTo>
                    <a:pt x="19" y="22"/>
                    <a:pt x="20" y="23"/>
                    <a:pt x="20" y="24"/>
                  </a:cubicBezTo>
                  <a:cubicBezTo>
                    <a:pt x="20" y="25"/>
                    <a:pt x="19" y="26"/>
                    <a:pt x="18" y="27"/>
                  </a:cubicBezTo>
                  <a:cubicBezTo>
                    <a:pt x="17" y="27"/>
                    <a:pt x="1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040"/>
            <p:cNvSpPr>
              <a:spLocks noEditPoints="1"/>
            </p:cNvSpPr>
            <p:nvPr/>
          </p:nvSpPr>
          <p:spPr bwMode="auto">
            <a:xfrm>
              <a:off x="8485188" y="5616575"/>
              <a:ext cx="12700" cy="15875"/>
            </a:xfrm>
            <a:custGeom>
              <a:avLst/>
              <a:gdLst>
                <a:gd name="T0" fmla="*/ 9 w 39"/>
                <a:gd name="T1" fmla="*/ 0 h 40"/>
                <a:gd name="T2" fmla="*/ 8 w 39"/>
                <a:gd name="T3" fmla="*/ 17 h 40"/>
                <a:gd name="T4" fmla="*/ 4 w 39"/>
                <a:gd name="T5" fmla="*/ 25 h 40"/>
                <a:gd name="T6" fmla="*/ 0 w 39"/>
                <a:gd name="T7" fmla="*/ 25 h 40"/>
                <a:gd name="T8" fmla="*/ 0 w 39"/>
                <a:gd name="T9" fmla="*/ 40 h 40"/>
                <a:gd name="T10" fmla="*/ 7 w 39"/>
                <a:gd name="T11" fmla="*/ 40 h 40"/>
                <a:gd name="T12" fmla="*/ 7 w 39"/>
                <a:gd name="T13" fmla="*/ 32 h 40"/>
                <a:gd name="T14" fmla="*/ 32 w 39"/>
                <a:gd name="T15" fmla="*/ 32 h 40"/>
                <a:gd name="T16" fmla="*/ 32 w 39"/>
                <a:gd name="T17" fmla="*/ 40 h 40"/>
                <a:gd name="T18" fmla="*/ 39 w 39"/>
                <a:gd name="T19" fmla="*/ 40 h 40"/>
                <a:gd name="T20" fmla="*/ 39 w 39"/>
                <a:gd name="T21" fmla="*/ 25 h 40"/>
                <a:gd name="T22" fmla="*/ 36 w 39"/>
                <a:gd name="T23" fmla="*/ 25 h 40"/>
                <a:gd name="T24" fmla="*/ 36 w 39"/>
                <a:gd name="T25" fmla="*/ 0 h 40"/>
                <a:gd name="T26" fmla="*/ 9 w 39"/>
                <a:gd name="T27" fmla="*/ 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7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9" y="0"/>
                  </a:moveTo>
                  <a:cubicBezTo>
                    <a:pt x="9" y="8"/>
                    <a:pt x="9" y="14"/>
                    <a:pt x="8" y="17"/>
                  </a:cubicBezTo>
                  <a:cubicBezTo>
                    <a:pt x="7" y="21"/>
                    <a:pt x="5" y="23"/>
                    <a:pt x="4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6" y="0"/>
                  </a:lnTo>
                  <a:lnTo>
                    <a:pt x="9" y="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5" y="22"/>
                    <a:pt x="16" y="16"/>
                    <a:pt x="17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041"/>
            <p:cNvSpPr>
              <a:spLocks noEditPoints="1"/>
            </p:cNvSpPr>
            <p:nvPr/>
          </p:nvSpPr>
          <p:spPr bwMode="auto">
            <a:xfrm>
              <a:off x="8499475" y="5616575"/>
              <a:ext cx="11113" cy="12700"/>
            </a:xfrm>
            <a:custGeom>
              <a:avLst/>
              <a:gdLst>
                <a:gd name="T0" fmla="*/ 26 w 30"/>
                <a:gd name="T1" fmla="*/ 5 h 33"/>
                <a:gd name="T2" fmla="*/ 15 w 30"/>
                <a:gd name="T3" fmla="*/ 0 h 33"/>
                <a:gd name="T4" fmla="*/ 4 w 30"/>
                <a:gd name="T5" fmla="*/ 5 h 33"/>
                <a:gd name="T6" fmla="*/ 0 w 30"/>
                <a:gd name="T7" fmla="*/ 17 h 33"/>
                <a:gd name="T8" fmla="*/ 3 w 30"/>
                <a:gd name="T9" fmla="*/ 28 h 33"/>
                <a:gd name="T10" fmla="*/ 15 w 30"/>
                <a:gd name="T11" fmla="*/ 33 h 33"/>
                <a:gd name="T12" fmla="*/ 24 w 30"/>
                <a:gd name="T13" fmla="*/ 31 h 33"/>
                <a:gd name="T14" fmla="*/ 30 w 30"/>
                <a:gd name="T15" fmla="*/ 24 h 33"/>
                <a:gd name="T16" fmla="*/ 21 w 30"/>
                <a:gd name="T17" fmla="*/ 23 h 33"/>
                <a:gd name="T18" fmla="*/ 19 w 30"/>
                <a:gd name="T19" fmla="*/ 26 h 33"/>
                <a:gd name="T20" fmla="*/ 16 w 30"/>
                <a:gd name="T21" fmla="*/ 27 h 33"/>
                <a:gd name="T22" fmla="*/ 13 w 30"/>
                <a:gd name="T23" fmla="*/ 27 h 33"/>
                <a:gd name="T24" fmla="*/ 11 w 30"/>
                <a:gd name="T25" fmla="*/ 25 h 33"/>
                <a:gd name="T26" fmla="*/ 8 w 30"/>
                <a:gd name="T27" fmla="*/ 19 h 33"/>
                <a:gd name="T28" fmla="*/ 30 w 30"/>
                <a:gd name="T29" fmla="*/ 19 h 33"/>
                <a:gd name="T30" fmla="*/ 26 w 30"/>
                <a:gd name="T31" fmla="*/ 5 h 33"/>
                <a:gd name="T32" fmla="*/ 9 w 30"/>
                <a:gd name="T33" fmla="*/ 14 h 33"/>
                <a:gd name="T34" fmla="*/ 9 w 30"/>
                <a:gd name="T35" fmla="*/ 14 h 33"/>
                <a:gd name="T36" fmla="*/ 10 w 30"/>
                <a:gd name="T37" fmla="*/ 9 h 33"/>
                <a:gd name="T38" fmla="*/ 15 w 30"/>
                <a:gd name="T39" fmla="*/ 7 h 33"/>
                <a:gd name="T40" fmla="*/ 20 w 30"/>
                <a:gd name="T41" fmla="*/ 9 h 33"/>
                <a:gd name="T42" fmla="*/ 22 w 30"/>
                <a:gd name="T43" fmla="*/ 14 h 33"/>
                <a:gd name="T44" fmla="*/ 9 w 30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3">
                  <a:moveTo>
                    <a:pt x="26" y="5"/>
                  </a:moveTo>
                  <a:cubicBezTo>
                    <a:pt x="23" y="2"/>
                    <a:pt x="19" y="0"/>
                    <a:pt x="15" y="0"/>
                  </a:cubicBezTo>
                  <a:cubicBezTo>
                    <a:pt x="10" y="0"/>
                    <a:pt x="7" y="2"/>
                    <a:pt x="4" y="5"/>
                  </a:cubicBezTo>
                  <a:cubicBezTo>
                    <a:pt x="1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5" y="33"/>
                  </a:cubicBezTo>
                  <a:cubicBezTo>
                    <a:pt x="19" y="33"/>
                    <a:pt x="22" y="33"/>
                    <a:pt x="24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1" y="23"/>
                  </a:ln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9" y="24"/>
                    <a:pt x="9" y="22"/>
                    <a:pt x="8" y="19"/>
                  </a:cubicBezTo>
                  <a:lnTo>
                    <a:pt x="30" y="19"/>
                  </a:lnTo>
                  <a:cubicBezTo>
                    <a:pt x="30" y="13"/>
                    <a:pt x="29" y="8"/>
                    <a:pt x="26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9" y="10"/>
                    <a:pt x="10" y="9"/>
                  </a:cubicBezTo>
                  <a:cubicBezTo>
                    <a:pt x="12" y="8"/>
                    <a:pt x="13" y="7"/>
                    <a:pt x="15" y="7"/>
                  </a:cubicBezTo>
                  <a:cubicBezTo>
                    <a:pt x="17" y="7"/>
                    <a:pt x="18" y="8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042"/>
            <p:cNvSpPr>
              <a:spLocks/>
            </p:cNvSpPr>
            <p:nvPr/>
          </p:nvSpPr>
          <p:spPr bwMode="auto">
            <a:xfrm>
              <a:off x="8513763" y="5616575"/>
              <a:ext cx="9525" cy="12700"/>
            </a:xfrm>
            <a:custGeom>
              <a:avLst/>
              <a:gdLst>
                <a:gd name="T0" fmla="*/ 30 w 30"/>
                <a:gd name="T1" fmla="*/ 0 h 32"/>
                <a:gd name="T2" fmla="*/ 22 w 30"/>
                <a:gd name="T3" fmla="*/ 0 h 32"/>
                <a:gd name="T4" fmla="*/ 8 w 30"/>
                <a:gd name="T5" fmla="*/ 20 h 32"/>
                <a:gd name="T6" fmla="*/ 8 w 30"/>
                <a:gd name="T7" fmla="*/ 0 h 32"/>
                <a:gd name="T8" fmla="*/ 0 w 30"/>
                <a:gd name="T9" fmla="*/ 0 h 32"/>
                <a:gd name="T10" fmla="*/ 0 w 30"/>
                <a:gd name="T11" fmla="*/ 32 h 32"/>
                <a:gd name="T12" fmla="*/ 8 w 30"/>
                <a:gd name="T13" fmla="*/ 32 h 32"/>
                <a:gd name="T14" fmla="*/ 22 w 30"/>
                <a:gd name="T15" fmla="*/ 12 h 32"/>
                <a:gd name="T16" fmla="*/ 22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043"/>
            <p:cNvSpPr>
              <a:spLocks/>
            </p:cNvSpPr>
            <p:nvPr/>
          </p:nvSpPr>
          <p:spPr bwMode="auto">
            <a:xfrm>
              <a:off x="8526463" y="5616575"/>
              <a:ext cx="11113" cy="12700"/>
            </a:xfrm>
            <a:custGeom>
              <a:avLst/>
              <a:gdLst>
                <a:gd name="T0" fmla="*/ 31 w 31"/>
                <a:gd name="T1" fmla="*/ 22 h 33"/>
                <a:gd name="T2" fmla="*/ 22 w 31"/>
                <a:gd name="T3" fmla="*/ 21 h 33"/>
                <a:gd name="T4" fmla="*/ 20 w 31"/>
                <a:gd name="T5" fmla="*/ 25 h 33"/>
                <a:gd name="T6" fmla="*/ 16 w 31"/>
                <a:gd name="T7" fmla="*/ 27 h 33"/>
                <a:gd name="T8" fmla="*/ 13 w 31"/>
                <a:gd name="T9" fmla="*/ 26 h 33"/>
                <a:gd name="T10" fmla="*/ 11 w 31"/>
                <a:gd name="T11" fmla="*/ 24 h 33"/>
                <a:gd name="T12" fmla="*/ 9 w 31"/>
                <a:gd name="T13" fmla="*/ 16 h 33"/>
                <a:gd name="T14" fmla="*/ 11 w 31"/>
                <a:gd name="T15" fmla="*/ 9 h 33"/>
                <a:gd name="T16" fmla="*/ 16 w 31"/>
                <a:gd name="T17" fmla="*/ 7 h 33"/>
                <a:gd name="T18" fmla="*/ 20 w 31"/>
                <a:gd name="T19" fmla="*/ 8 h 33"/>
                <a:gd name="T20" fmla="*/ 22 w 31"/>
                <a:gd name="T21" fmla="*/ 12 h 33"/>
                <a:gd name="T22" fmla="*/ 31 w 31"/>
                <a:gd name="T23" fmla="*/ 11 h 33"/>
                <a:gd name="T24" fmla="*/ 25 w 31"/>
                <a:gd name="T25" fmla="*/ 3 h 33"/>
                <a:gd name="T26" fmla="*/ 16 w 31"/>
                <a:gd name="T27" fmla="*/ 0 h 33"/>
                <a:gd name="T28" fmla="*/ 4 w 31"/>
                <a:gd name="T29" fmla="*/ 5 h 33"/>
                <a:gd name="T30" fmla="*/ 0 w 31"/>
                <a:gd name="T31" fmla="*/ 17 h 33"/>
                <a:gd name="T32" fmla="*/ 4 w 31"/>
                <a:gd name="T33" fmla="*/ 29 h 33"/>
                <a:gd name="T34" fmla="*/ 9 w 31"/>
                <a:gd name="T35" fmla="*/ 32 h 33"/>
                <a:gd name="T36" fmla="*/ 16 w 31"/>
                <a:gd name="T37" fmla="*/ 33 h 33"/>
                <a:gd name="T38" fmla="*/ 26 w 31"/>
                <a:gd name="T39" fmla="*/ 31 h 33"/>
                <a:gd name="T40" fmla="*/ 31 w 31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lnTo>
                    <a:pt x="22" y="21"/>
                  </a:lnTo>
                  <a:cubicBezTo>
                    <a:pt x="22" y="23"/>
                    <a:pt x="21" y="24"/>
                    <a:pt x="20" y="25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5" y="27"/>
                    <a:pt x="14" y="26"/>
                    <a:pt x="13" y="26"/>
                  </a:cubicBezTo>
                  <a:cubicBezTo>
                    <a:pt x="12" y="26"/>
                    <a:pt x="12" y="25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9"/>
                    <a:pt x="22" y="10"/>
                    <a:pt x="22" y="12"/>
                  </a:cubicBezTo>
                  <a:lnTo>
                    <a:pt x="31" y="11"/>
                  </a:lnTo>
                  <a:cubicBezTo>
                    <a:pt x="29" y="7"/>
                    <a:pt x="28" y="5"/>
                    <a:pt x="25" y="3"/>
                  </a:cubicBezTo>
                  <a:cubicBezTo>
                    <a:pt x="23" y="1"/>
                    <a:pt x="20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6"/>
                    <a:pt x="4" y="29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0" y="33"/>
                    <a:pt x="23" y="32"/>
                    <a:pt x="26" y="31"/>
                  </a:cubicBezTo>
                  <a:cubicBezTo>
                    <a:pt x="28" y="29"/>
                    <a:pt x="30" y="26"/>
                    <a:pt x="3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044"/>
            <p:cNvSpPr>
              <a:spLocks/>
            </p:cNvSpPr>
            <p:nvPr/>
          </p:nvSpPr>
          <p:spPr bwMode="auto">
            <a:xfrm>
              <a:off x="8539163" y="5616575"/>
              <a:ext cx="9525" cy="12700"/>
            </a:xfrm>
            <a:custGeom>
              <a:avLst/>
              <a:gdLst>
                <a:gd name="T0" fmla="*/ 19 w 30"/>
                <a:gd name="T1" fmla="*/ 32 h 32"/>
                <a:gd name="T2" fmla="*/ 19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19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19" y="32"/>
                  </a:moveTo>
                  <a:lnTo>
                    <a:pt x="19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045"/>
            <p:cNvSpPr>
              <a:spLocks noEditPoints="1"/>
            </p:cNvSpPr>
            <p:nvPr/>
          </p:nvSpPr>
          <p:spPr bwMode="auto">
            <a:xfrm>
              <a:off x="8550275" y="5616575"/>
              <a:ext cx="12700" cy="12700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6 h 32"/>
                <a:gd name="T26" fmla="*/ 9 w 32"/>
                <a:gd name="T27" fmla="*/ 6 h 32"/>
                <a:gd name="T28" fmla="*/ 14 w 32"/>
                <a:gd name="T29" fmla="*/ 6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6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6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6" y="6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6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046"/>
            <p:cNvSpPr>
              <a:spLocks/>
            </p:cNvSpPr>
            <p:nvPr/>
          </p:nvSpPr>
          <p:spPr bwMode="auto">
            <a:xfrm>
              <a:off x="8564563" y="5616575"/>
              <a:ext cx="11113" cy="12700"/>
            </a:xfrm>
            <a:custGeom>
              <a:avLst/>
              <a:gdLst>
                <a:gd name="T0" fmla="*/ 21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21 w 30"/>
                <a:gd name="T7" fmla="*/ 0 h 32"/>
                <a:gd name="T8" fmla="*/ 8 w 30"/>
                <a:gd name="T9" fmla="*/ 20 h 32"/>
                <a:gd name="T10" fmla="*/ 8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8 w 30"/>
                <a:gd name="T17" fmla="*/ 32 h 32"/>
                <a:gd name="T18" fmla="*/ 21 w 30"/>
                <a:gd name="T19" fmla="*/ 12 h 32"/>
                <a:gd name="T20" fmla="*/ 21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21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047"/>
            <p:cNvSpPr>
              <a:spLocks noEditPoints="1"/>
            </p:cNvSpPr>
            <p:nvPr/>
          </p:nvSpPr>
          <p:spPr bwMode="auto">
            <a:xfrm>
              <a:off x="8577263" y="5616575"/>
              <a:ext cx="12700" cy="12700"/>
            </a:xfrm>
            <a:custGeom>
              <a:avLst/>
              <a:gdLst>
                <a:gd name="T0" fmla="*/ 16 w 33"/>
                <a:gd name="T1" fmla="*/ 22 h 32"/>
                <a:gd name="T2" fmla="*/ 19 w 33"/>
                <a:gd name="T3" fmla="*/ 19 h 32"/>
                <a:gd name="T4" fmla="*/ 23 w 33"/>
                <a:gd name="T5" fmla="*/ 19 h 32"/>
                <a:gd name="T6" fmla="*/ 24 w 33"/>
                <a:gd name="T7" fmla="*/ 19 h 32"/>
                <a:gd name="T8" fmla="*/ 24 w 33"/>
                <a:gd name="T9" fmla="*/ 32 h 32"/>
                <a:gd name="T10" fmla="*/ 33 w 33"/>
                <a:gd name="T11" fmla="*/ 32 h 32"/>
                <a:gd name="T12" fmla="*/ 33 w 33"/>
                <a:gd name="T13" fmla="*/ 0 h 32"/>
                <a:gd name="T14" fmla="*/ 16 w 33"/>
                <a:gd name="T15" fmla="*/ 0 h 32"/>
                <a:gd name="T16" fmla="*/ 8 w 33"/>
                <a:gd name="T17" fmla="*/ 1 h 32"/>
                <a:gd name="T18" fmla="*/ 4 w 33"/>
                <a:gd name="T19" fmla="*/ 4 h 32"/>
                <a:gd name="T20" fmla="*/ 3 w 33"/>
                <a:gd name="T21" fmla="*/ 9 h 32"/>
                <a:gd name="T22" fmla="*/ 5 w 33"/>
                <a:gd name="T23" fmla="*/ 15 h 32"/>
                <a:gd name="T24" fmla="*/ 11 w 33"/>
                <a:gd name="T25" fmla="*/ 18 h 32"/>
                <a:gd name="T26" fmla="*/ 6 w 33"/>
                <a:gd name="T27" fmla="*/ 23 h 32"/>
                <a:gd name="T28" fmla="*/ 0 w 33"/>
                <a:gd name="T29" fmla="*/ 32 h 32"/>
                <a:gd name="T30" fmla="*/ 10 w 33"/>
                <a:gd name="T31" fmla="*/ 32 h 32"/>
                <a:gd name="T32" fmla="*/ 16 w 33"/>
                <a:gd name="T33" fmla="*/ 23 h 32"/>
                <a:gd name="T34" fmla="*/ 16 w 33"/>
                <a:gd name="T35" fmla="*/ 22 h 32"/>
                <a:gd name="T36" fmla="*/ 12 w 33"/>
                <a:gd name="T37" fmla="*/ 10 h 32"/>
                <a:gd name="T38" fmla="*/ 12 w 33"/>
                <a:gd name="T39" fmla="*/ 10 h 32"/>
                <a:gd name="T40" fmla="*/ 13 w 33"/>
                <a:gd name="T41" fmla="*/ 7 h 32"/>
                <a:gd name="T42" fmla="*/ 18 w 33"/>
                <a:gd name="T43" fmla="*/ 6 h 32"/>
                <a:gd name="T44" fmla="*/ 24 w 33"/>
                <a:gd name="T45" fmla="*/ 6 h 32"/>
                <a:gd name="T46" fmla="*/ 24 w 33"/>
                <a:gd name="T47" fmla="*/ 14 h 32"/>
                <a:gd name="T48" fmla="*/ 18 w 33"/>
                <a:gd name="T49" fmla="*/ 14 h 32"/>
                <a:gd name="T50" fmla="*/ 13 w 33"/>
                <a:gd name="T51" fmla="*/ 13 h 32"/>
                <a:gd name="T52" fmla="*/ 12 w 33"/>
                <a:gd name="T5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2">
                  <a:moveTo>
                    <a:pt x="16" y="22"/>
                  </a:moveTo>
                  <a:cubicBezTo>
                    <a:pt x="17" y="21"/>
                    <a:pt x="18" y="20"/>
                    <a:pt x="19" y="19"/>
                  </a:cubicBezTo>
                  <a:cubicBezTo>
                    <a:pt x="20" y="19"/>
                    <a:pt x="21" y="19"/>
                    <a:pt x="23" y="19"/>
                  </a:cubicBezTo>
                  <a:lnTo>
                    <a:pt x="24" y="19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33" y="0"/>
                  </a:lnTo>
                  <a:lnTo>
                    <a:pt x="16" y="0"/>
                  </a:lnTo>
                  <a:cubicBezTo>
                    <a:pt x="12" y="0"/>
                    <a:pt x="10" y="0"/>
                    <a:pt x="8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3" y="12"/>
                    <a:pt x="3" y="14"/>
                    <a:pt x="5" y="15"/>
                  </a:cubicBezTo>
                  <a:cubicBezTo>
                    <a:pt x="6" y="17"/>
                    <a:pt x="8" y="18"/>
                    <a:pt x="11" y="18"/>
                  </a:cubicBezTo>
                  <a:cubicBezTo>
                    <a:pt x="9" y="19"/>
                    <a:pt x="8" y="20"/>
                    <a:pt x="6" y="23"/>
                  </a:cubicBezTo>
                  <a:lnTo>
                    <a:pt x="0" y="32"/>
                  </a:lnTo>
                  <a:lnTo>
                    <a:pt x="10" y="32"/>
                  </a:lnTo>
                  <a:lnTo>
                    <a:pt x="16" y="23"/>
                  </a:lnTo>
                  <a:lnTo>
                    <a:pt x="16" y="22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2" y="8"/>
                    <a:pt x="12" y="7"/>
                    <a:pt x="13" y="7"/>
                  </a:cubicBezTo>
                  <a:cubicBezTo>
                    <a:pt x="14" y="6"/>
                    <a:pt x="15" y="6"/>
                    <a:pt x="18" y="6"/>
                  </a:cubicBezTo>
                  <a:lnTo>
                    <a:pt x="24" y="6"/>
                  </a:lnTo>
                  <a:lnTo>
                    <a:pt x="24" y="14"/>
                  </a:lnTo>
                  <a:lnTo>
                    <a:pt x="18" y="14"/>
                  </a:lnTo>
                  <a:cubicBezTo>
                    <a:pt x="16" y="14"/>
                    <a:pt x="14" y="13"/>
                    <a:pt x="13" y="13"/>
                  </a:cubicBezTo>
                  <a:cubicBezTo>
                    <a:pt x="12" y="12"/>
                    <a:pt x="12" y="11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048"/>
            <p:cNvSpPr>
              <a:spLocks/>
            </p:cNvSpPr>
            <p:nvPr/>
          </p:nvSpPr>
          <p:spPr bwMode="auto">
            <a:xfrm>
              <a:off x="8596313" y="5618162"/>
              <a:ext cx="6350" cy="9525"/>
            </a:xfrm>
            <a:custGeom>
              <a:avLst/>
              <a:gdLst>
                <a:gd name="T0" fmla="*/ 17 w 17"/>
                <a:gd name="T1" fmla="*/ 13 h 27"/>
                <a:gd name="T2" fmla="*/ 7 w 17"/>
                <a:gd name="T3" fmla="*/ 0 h 27"/>
                <a:gd name="T4" fmla="*/ 0 w 17"/>
                <a:gd name="T5" fmla="*/ 0 h 27"/>
                <a:gd name="T6" fmla="*/ 8 w 17"/>
                <a:gd name="T7" fmla="*/ 13 h 27"/>
                <a:gd name="T8" fmla="*/ 0 w 17"/>
                <a:gd name="T9" fmla="*/ 27 h 27"/>
                <a:gd name="T10" fmla="*/ 7 w 17"/>
                <a:gd name="T11" fmla="*/ 27 h 27"/>
                <a:gd name="T12" fmla="*/ 17 w 17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17" y="1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49"/>
            <p:cNvSpPr>
              <a:spLocks/>
            </p:cNvSpPr>
            <p:nvPr/>
          </p:nvSpPr>
          <p:spPr bwMode="auto">
            <a:xfrm>
              <a:off x="8591550" y="5618162"/>
              <a:ext cx="6350" cy="9525"/>
            </a:xfrm>
            <a:custGeom>
              <a:avLst/>
              <a:gdLst>
                <a:gd name="T0" fmla="*/ 7 w 17"/>
                <a:gd name="T1" fmla="*/ 0 h 27"/>
                <a:gd name="T2" fmla="*/ 0 w 17"/>
                <a:gd name="T3" fmla="*/ 0 h 27"/>
                <a:gd name="T4" fmla="*/ 8 w 17"/>
                <a:gd name="T5" fmla="*/ 13 h 27"/>
                <a:gd name="T6" fmla="*/ 0 w 17"/>
                <a:gd name="T7" fmla="*/ 27 h 27"/>
                <a:gd name="T8" fmla="*/ 7 w 17"/>
                <a:gd name="T9" fmla="*/ 27 h 27"/>
                <a:gd name="T10" fmla="*/ 17 w 17"/>
                <a:gd name="T11" fmla="*/ 13 h 27"/>
                <a:gd name="T12" fmla="*/ 7 w 1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17" y="13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050"/>
            <p:cNvSpPr>
              <a:spLocks noEditPoints="1"/>
            </p:cNvSpPr>
            <p:nvPr/>
          </p:nvSpPr>
          <p:spPr bwMode="auto">
            <a:xfrm>
              <a:off x="8388350" y="5638800"/>
              <a:ext cx="14288" cy="15875"/>
            </a:xfrm>
            <a:custGeom>
              <a:avLst/>
              <a:gdLst>
                <a:gd name="T0" fmla="*/ 0 w 38"/>
                <a:gd name="T1" fmla="*/ 44 h 44"/>
                <a:gd name="T2" fmla="*/ 21 w 38"/>
                <a:gd name="T3" fmla="*/ 44 h 44"/>
                <a:gd name="T4" fmla="*/ 30 w 38"/>
                <a:gd name="T5" fmla="*/ 43 h 44"/>
                <a:gd name="T6" fmla="*/ 35 w 38"/>
                <a:gd name="T7" fmla="*/ 38 h 44"/>
                <a:gd name="T8" fmla="*/ 38 w 38"/>
                <a:gd name="T9" fmla="*/ 31 h 44"/>
                <a:gd name="T10" fmla="*/ 35 w 38"/>
                <a:gd name="T11" fmla="*/ 23 h 44"/>
                <a:gd name="T12" fmla="*/ 30 w 38"/>
                <a:gd name="T13" fmla="*/ 19 h 44"/>
                <a:gd name="T14" fmla="*/ 21 w 38"/>
                <a:gd name="T15" fmla="*/ 18 h 44"/>
                <a:gd name="T16" fmla="*/ 9 w 38"/>
                <a:gd name="T17" fmla="*/ 18 h 44"/>
                <a:gd name="T18" fmla="*/ 9 w 38"/>
                <a:gd name="T19" fmla="*/ 7 h 44"/>
                <a:gd name="T20" fmla="*/ 34 w 38"/>
                <a:gd name="T21" fmla="*/ 7 h 44"/>
                <a:gd name="T22" fmla="*/ 34 w 38"/>
                <a:gd name="T23" fmla="*/ 0 h 44"/>
                <a:gd name="T24" fmla="*/ 0 w 38"/>
                <a:gd name="T25" fmla="*/ 0 h 44"/>
                <a:gd name="T26" fmla="*/ 0 w 38"/>
                <a:gd name="T27" fmla="*/ 44 h 44"/>
                <a:gd name="T28" fmla="*/ 9 w 38"/>
                <a:gd name="T29" fmla="*/ 25 h 44"/>
                <a:gd name="T30" fmla="*/ 9 w 38"/>
                <a:gd name="T31" fmla="*/ 25 h 44"/>
                <a:gd name="T32" fmla="*/ 18 w 38"/>
                <a:gd name="T33" fmla="*/ 25 h 44"/>
                <a:gd name="T34" fmla="*/ 26 w 38"/>
                <a:gd name="T35" fmla="*/ 26 h 44"/>
                <a:gd name="T36" fmla="*/ 28 w 38"/>
                <a:gd name="T37" fmla="*/ 31 h 44"/>
                <a:gd name="T38" fmla="*/ 27 w 38"/>
                <a:gd name="T39" fmla="*/ 34 h 44"/>
                <a:gd name="T40" fmla="*/ 24 w 38"/>
                <a:gd name="T41" fmla="*/ 36 h 44"/>
                <a:gd name="T42" fmla="*/ 18 w 38"/>
                <a:gd name="T43" fmla="*/ 36 h 44"/>
                <a:gd name="T44" fmla="*/ 9 w 38"/>
                <a:gd name="T45" fmla="*/ 36 h 44"/>
                <a:gd name="T46" fmla="*/ 9 w 38"/>
                <a:gd name="T4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4">
                  <a:moveTo>
                    <a:pt x="0" y="44"/>
                  </a:moveTo>
                  <a:lnTo>
                    <a:pt x="21" y="44"/>
                  </a:lnTo>
                  <a:cubicBezTo>
                    <a:pt x="25" y="44"/>
                    <a:pt x="28" y="43"/>
                    <a:pt x="30" y="43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37" y="36"/>
                    <a:pt x="38" y="34"/>
                    <a:pt x="38" y="31"/>
                  </a:cubicBezTo>
                  <a:cubicBezTo>
                    <a:pt x="38" y="28"/>
                    <a:pt x="37" y="25"/>
                    <a:pt x="35" y="23"/>
                  </a:cubicBezTo>
                  <a:cubicBezTo>
                    <a:pt x="34" y="21"/>
                    <a:pt x="32" y="20"/>
                    <a:pt x="30" y="19"/>
                  </a:cubicBezTo>
                  <a:cubicBezTo>
                    <a:pt x="28" y="18"/>
                    <a:pt x="25" y="18"/>
                    <a:pt x="21" y="18"/>
                  </a:cubicBezTo>
                  <a:lnTo>
                    <a:pt x="9" y="18"/>
                  </a:lnTo>
                  <a:lnTo>
                    <a:pt x="9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9" y="25"/>
                  </a:moveTo>
                  <a:lnTo>
                    <a:pt x="9" y="25"/>
                  </a:lnTo>
                  <a:lnTo>
                    <a:pt x="18" y="25"/>
                  </a:lnTo>
                  <a:cubicBezTo>
                    <a:pt x="22" y="25"/>
                    <a:pt x="25" y="25"/>
                    <a:pt x="26" y="26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3" y="36"/>
                    <a:pt x="21" y="36"/>
                    <a:pt x="18" y="36"/>
                  </a:cubicBezTo>
                  <a:lnTo>
                    <a:pt x="9" y="36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051"/>
            <p:cNvSpPr>
              <a:spLocks noEditPoints="1"/>
            </p:cNvSpPr>
            <p:nvPr/>
          </p:nvSpPr>
          <p:spPr bwMode="auto">
            <a:xfrm>
              <a:off x="8404225" y="5643562"/>
              <a:ext cx="11113" cy="11113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20 w 31"/>
                <a:gd name="T53" fmla="*/ 19 h 33"/>
                <a:gd name="T54" fmla="*/ 20 w 31"/>
                <a:gd name="T55" fmla="*/ 19 h 33"/>
                <a:gd name="T56" fmla="*/ 20 w 31"/>
                <a:gd name="T57" fmla="*/ 23 h 33"/>
                <a:gd name="T58" fmla="*/ 18 w 31"/>
                <a:gd name="T59" fmla="*/ 26 h 33"/>
                <a:gd name="T60" fmla="*/ 13 w 31"/>
                <a:gd name="T61" fmla="*/ 28 h 33"/>
                <a:gd name="T62" fmla="*/ 10 w 31"/>
                <a:gd name="T63" fmla="*/ 26 h 33"/>
                <a:gd name="T64" fmla="*/ 9 w 31"/>
                <a:gd name="T65" fmla="*/ 23 h 33"/>
                <a:gd name="T66" fmla="*/ 10 w 31"/>
                <a:gd name="T67" fmla="*/ 20 h 33"/>
                <a:gd name="T68" fmla="*/ 15 w 31"/>
                <a:gd name="T69" fmla="*/ 19 h 33"/>
                <a:gd name="T70" fmla="*/ 20 w 31"/>
                <a:gd name="T71" fmla="*/ 18 h 33"/>
                <a:gd name="T72" fmla="*/ 20 w 31"/>
                <a:gd name="T7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4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7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52"/>
            <p:cNvSpPr>
              <a:spLocks/>
            </p:cNvSpPr>
            <p:nvPr/>
          </p:nvSpPr>
          <p:spPr bwMode="auto">
            <a:xfrm>
              <a:off x="8416925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053"/>
            <p:cNvSpPr>
              <a:spLocks/>
            </p:cNvSpPr>
            <p:nvPr/>
          </p:nvSpPr>
          <p:spPr bwMode="auto">
            <a:xfrm>
              <a:off x="8431213" y="5643562"/>
              <a:ext cx="9525" cy="11113"/>
            </a:xfrm>
            <a:custGeom>
              <a:avLst/>
              <a:gdLst>
                <a:gd name="T0" fmla="*/ 0 w 27"/>
                <a:gd name="T1" fmla="*/ 0 h 32"/>
                <a:gd name="T2" fmla="*/ 0 w 27"/>
                <a:gd name="T3" fmla="*/ 32 h 32"/>
                <a:gd name="T4" fmla="*/ 9 w 27"/>
                <a:gd name="T5" fmla="*/ 32 h 32"/>
                <a:gd name="T6" fmla="*/ 9 w 27"/>
                <a:gd name="T7" fmla="*/ 18 h 32"/>
                <a:gd name="T8" fmla="*/ 12 w 27"/>
                <a:gd name="T9" fmla="*/ 19 h 32"/>
                <a:gd name="T10" fmla="*/ 14 w 27"/>
                <a:gd name="T11" fmla="*/ 23 h 32"/>
                <a:gd name="T12" fmla="*/ 18 w 27"/>
                <a:gd name="T13" fmla="*/ 32 h 32"/>
                <a:gd name="T14" fmla="*/ 27 w 27"/>
                <a:gd name="T15" fmla="*/ 32 h 32"/>
                <a:gd name="T16" fmla="*/ 23 w 27"/>
                <a:gd name="T17" fmla="*/ 23 h 32"/>
                <a:gd name="T18" fmla="*/ 22 w 27"/>
                <a:gd name="T19" fmla="*/ 22 h 32"/>
                <a:gd name="T20" fmla="*/ 19 w 27"/>
                <a:gd name="T21" fmla="*/ 18 h 32"/>
                <a:gd name="T22" fmla="*/ 15 w 27"/>
                <a:gd name="T23" fmla="*/ 16 h 32"/>
                <a:gd name="T24" fmla="*/ 20 w 27"/>
                <a:gd name="T25" fmla="*/ 10 h 32"/>
                <a:gd name="T26" fmla="*/ 22 w 27"/>
                <a:gd name="T27" fmla="*/ 6 h 32"/>
                <a:gd name="T28" fmla="*/ 26 w 27"/>
                <a:gd name="T29" fmla="*/ 6 h 32"/>
                <a:gd name="T30" fmla="*/ 26 w 27"/>
                <a:gd name="T31" fmla="*/ 0 h 32"/>
                <a:gd name="T32" fmla="*/ 23 w 27"/>
                <a:gd name="T33" fmla="*/ 0 h 32"/>
                <a:gd name="T34" fmla="*/ 17 w 27"/>
                <a:gd name="T35" fmla="*/ 1 h 32"/>
                <a:gd name="T36" fmla="*/ 14 w 27"/>
                <a:gd name="T37" fmla="*/ 7 h 32"/>
                <a:gd name="T38" fmla="*/ 12 w 27"/>
                <a:gd name="T39" fmla="*/ 12 h 32"/>
                <a:gd name="T40" fmla="*/ 9 w 27"/>
                <a:gd name="T41" fmla="*/ 13 h 32"/>
                <a:gd name="T42" fmla="*/ 9 w 27"/>
                <a:gd name="T43" fmla="*/ 0 h 32"/>
                <a:gd name="T44" fmla="*/ 0 w 27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2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1" y="20"/>
                    <a:pt x="20" y="19"/>
                    <a:pt x="19" y="18"/>
                  </a:cubicBezTo>
                  <a:cubicBezTo>
                    <a:pt x="18" y="17"/>
                    <a:pt x="17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1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54"/>
            <p:cNvSpPr>
              <a:spLocks noEditPoints="1"/>
            </p:cNvSpPr>
            <p:nvPr/>
          </p:nvSpPr>
          <p:spPr bwMode="auto">
            <a:xfrm>
              <a:off x="8447088" y="5643562"/>
              <a:ext cx="14288" cy="14288"/>
            </a:xfrm>
            <a:custGeom>
              <a:avLst/>
              <a:gdLst>
                <a:gd name="T0" fmla="*/ 39 w 39"/>
                <a:gd name="T1" fmla="*/ 40 h 40"/>
                <a:gd name="T2" fmla="*/ 39 w 39"/>
                <a:gd name="T3" fmla="*/ 25 h 40"/>
                <a:gd name="T4" fmla="*/ 35 w 39"/>
                <a:gd name="T5" fmla="*/ 25 h 40"/>
                <a:gd name="T6" fmla="*/ 35 w 39"/>
                <a:gd name="T7" fmla="*/ 0 h 40"/>
                <a:gd name="T8" fmla="*/ 9 w 39"/>
                <a:gd name="T9" fmla="*/ 0 h 40"/>
                <a:gd name="T10" fmla="*/ 7 w 39"/>
                <a:gd name="T11" fmla="*/ 17 h 40"/>
                <a:gd name="T12" fmla="*/ 3 w 39"/>
                <a:gd name="T13" fmla="*/ 25 h 40"/>
                <a:gd name="T14" fmla="*/ 0 w 39"/>
                <a:gd name="T15" fmla="*/ 25 h 40"/>
                <a:gd name="T16" fmla="*/ 0 w 39"/>
                <a:gd name="T17" fmla="*/ 40 h 40"/>
                <a:gd name="T18" fmla="*/ 7 w 39"/>
                <a:gd name="T19" fmla="*/ 40 h 40"/>
                <a:gd name="T20" fmla="*/ 7 w 39"/>
                <a:gd name="T21" fmla="*/ 32 h 40"/>
                <a:gd name="T22" fmla="*/ 31 w 39"/>
                <a:gd name="T23" fmla="*/ 32 h 40"/>
                <a:gd name="T24" fmla="*/ 31 w 39"/>
                <a:gd name="T25" fmla="*/ 40 h 40"/>
                <a:gd name="T26" fmla="*/ 39 w 39"/>
                <a:gd name="T27" fmla="*/ 40 h 40"/>
                <a:gd name="T28" fmla="*/ 27 w 39"/>
                <a:gd name="T29" fmla="*/ 25 h 40"/>
                <a:gd name="T30" fmla="*/ 27 w 39"/>
                <a:gd name="T31" fmla="*/ 25 h 40"/>
                <a:gd name="T32" fmla="*/ 12 w 39"/>
                <a:gd name="T33" fmla="*/ 25 h 40"/>
                <a:gd name="T34" fmla="*/ 16 w 39"/>
                <a:gd name="T35" fmla="*/ 7 h 40"/>
                <a:gd name="T36" fmla="*/ 27 w 39"/>
                <a:gd name="T37" fmla="*/ 7 h 40"/>
                <a:gd name="T38" fmla="*/ 27 w 39"/>
                <a:gd name="T3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39" y="40"/>
                  </a:moveTo>
                  <a:lnTo>
                    <a:pt x="39" y="25"/>
                  </a:lnTo>
                  <a:lnTo>
                    <a:pt x="35" y="25"/>
                  </a:lnTo>
                  <a:lnTo>
                    <a:pt x="35" y="0"/>
                  </a:lnTo>
                  <a:lnTo>
                    <a:pt x="9" y="0"/>
                  </a:lnTo>
                  <a:cubicBezTo>
                    <a:pt x="8" y="8"/>
                    <a:pt x="8" y="14"/>
                    <a:pt x="7" y="17"/>
                  </a:cubicBezTo>
                  <a:cubicBezTo>
                    <a:pt x="6" y="21"/>
                    <a:pt x="5" y="23"/>
                    <a:pt x="3" y="25"/>
                  </a:cubicBezTo>
                  <a:lnTo>
                    <a:pt x="0" y="2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39" y="40"/>
                  </a:lnTo>
                  <a:close/>
                  <a:moveTo>
                    <a:pt x="27" y="25"/>
                  </a:moveTo>
                  <a:lnTo>
                    <a:pt x="27" y="25"/>
                  </a:lnTo>
                  <a:lnTo>
                    <a:pt x="12" y="25"/>
                  </a:lnTo>
                  <a:cubicBezTo>
                    <a:pt x="14" y="22"/>
                    <a:pt x="16" y="16"/>
                    <a:pt x="16" y="7"/>
                  </a:cubicBezTo>
                  <a:lnTo>
                    <a:pt x="27" y="7"/>
                  </a:lnTo>
                  <a:lnTo>
                    <a:pt x="2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55"/>
            <p:cNvSpPr>
              <a:spLocks noEditPoints="1"/>
            </p:cNvSpPr>
            <p:nvPr/>
          </p:nvSpPr>
          <p:spPr bwMode="auto">
            <a:xfrm>
              <a:off x="8462963" y="5643562"/>
              <a:ext cx="11113" cy="11113"/>
            </a:xfrm>
            <a:custGeom>
              <a:avLst/>
              <a:gdLst>
                <a:gd name="T0" fmla="*/ 28 w 31"/>
                <a:gd name="T1" fmla="*/ 5 h 33"/>
                <a:gd name="T2" fmla="*/ 24 w 31"/>
                <a:gd name="T3" fmla="*/ 2 h 33"/>
                <a:gd name="T4" fmla="*/ 15 w 31"/>
                <a:gd name="T5" fmla="*/ 0 h 33"/>
                <a:gd name="T6" fmla="*/ 10 w 31"/>
                <a:gd name="T7" fmla="*/ 1 h 33"/>
                <a:gd name="T8" fmla="*/ 6 w 31"/>
                <a:gd name="T9" fmla="*/ 3 h 33"/>
                <a:gd name="T10" fmla="*/ 1 w 31"/>
                <a:gd name="T11" fmla="*/ 9 h 33"/>
                <a:gd name="T12" fmla="*/ 9 w 31"/>
                <a:gd name="T13" fmla="*/ 11 h 33"/>
                <a:gd name="T14" fmla="*/ 11 w 31"/>
                <a:gd name="T15" fmla="*/ 8 h 33"/>
                <a:gd name="T16" fmla="*/ 15 w 31"/>
                <a:gd name="T17" fmla="*/ 7 h 33"/>
                <a:gd name="T18" fmla="*/ 19 w 31"/>
                <a:gd name="T19" fmla="*/ 8 h 33"/>
                <a:gd name="T20" fmla="*/ 21 w 31"/>
                <a:gd name="T21" fmla="*/ 11 h 33"/>
                <a:gd name="T22" fmla="*/ 21 w 31"/>
                <a:gd name="T23" fmla="*/ 12 h 33"/>
                <a:gd name="T24" fmla="*/ 12 w 31"/>
                <a:gd name="T25" fmla="*/ 14 h 33"/>
                <a:gd name="T26" fmla="*/ 8 w 31"/>
                <a:gd name="T27" fmla="*/ 15 h 33"/>
                <a:gd name="T28" fmla="*/ 5 w 31"/>
                <a:gd name="T29" fmla="*/ 16 h 33"/>
                <a:gd name="T30" fmla="*/ 2 w 31"/>
                <a:gd name="T31" fmla="*/ 19 h 33"/>
                <a:gd name="T32" fmla="*/ 0 w 31"/>
                <a:gd name="T33" fmla="*/ 24 h 33"/>
                <a:gd name="T34" fmla="*/ 1 w 31"/>
                <a:gd name="T35" fmla="*/ 28 h 33"/>
                <a:gd name="T36" fmla="*/ 3 w 31"/>
                <a:gd name="T37" fmla="*/ 31 h 33"/>
                <a:gd name="T38" fmla="*/ 11 w 31"/>
                <a:gd name="T39" fmla="*/ 33 h 33"/>
                <a:gd name="T40" fmla="*/ 16 w 31"/>
                <a:gd name="T41" fmla="*/ 32 h 33"/>
                <a:gd name="T42" fmla="*/ 21 w 31"/>
                <a:gd name="T43" fmla="*/ 29 h 33"/>
                <a:gd name="T44" fmla="*/ 22 w 31"/>
                <a:gd name="T45" fmla="*/ 30 h 33"/>
                <a:gd name="T46" fmla="*/ 22 w 31"/>
                <a:gd name="T47" fmla="*/ 33 h 33"/>
                <a:gd name="T48" fmla="*/ 31 w 31"/>
                <a:gd name="T49" fmla="*/ 33 h 33"/>
                <a:gd name="T50" fmla="*/ 29 w 31"/>
                <a:gd name="T51" fmla="*/ 28 h 33"/>
                <a:gd name="T52" fmla="*/ 29 w 31"/>
                <a:gd name="T53" fmla="*/ 22 h 33"/>
                <a:gd name="T54" fmla="*/ 29 w 31"/>
                <a:gd name="T55" fmla="*/ 13 h 33"/>
                <a:gd name="T56" fmla="*/ 28 w 31"/>
                <a:gd name="T57" fmla="*/ 5 h 33"/>
                <a:gd name="T58" fmla="*/ 21 w 31"/>
                <a:gd name="T59" fmla="*/ 19 h 33"/>
                <a:gd name="T60" fmla="*/ 21 w 31"/>
                <a:gd name="T61" fmla="*/ 19 h 33"/>
                <a:gd name="T62" fmla="*/ 20 w 31"/>
                <a:gd name="T63" fmla="*/ 23 h 33"/>
                <a:gd name="T64" fmla="*/ 18 w 31"/>
                <a:gd name="T65" fmla="*/ 26 h 33"/>
                <a:gd name="T66" fmla="*/ 14 w 31"/>
                <a:gd name="T67" fmla="*/ 28 h 33"/>
                <a:gd name="T68" fmla="*/ 10 w 31"/>
                <a:gd name="T69" fmla="*/ 26 h 33"/>
                <a:gd name="T70" fmla="*/ 9 w 31"/>
                <a:gd name="T71" fmla="*/ 23 h 33"/>
                <a:gd name="T72" fmla="*/ 11 w 31"/>
                <a:gd name="T73" fmla="*/ 20 h 33"/>
                <a:gd name="T74" fmla="*/ 15 w 31"/>
                <a:gd name="T75" fmla="*/ 19 h 33"/>
                <a:gd name="T76" fmla="*/ 21 w 31"/>
                <a:gd name="T77" fmla="*/ 18 h 33"/>
                <a:gd name="T78" fmla="*/ 21 w 31"/>
                <a:gd name="T7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3">
                  <a:moveTo>
                    <a:pt x="28" y="5"/>
                  </a:move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4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3" y="7"/>
                    <a:pt x="15" y="7"/>
                  </a:cubicBezTo>
                  <a:cubicBezTo>
                    <a:pt x="17" y="7"/>
                    <a:pt x="19" y="7"/>
                    <a:pt x="19" y="8"/>
                  </a:cubicBezTo>
                  <a:cubicBezTo>
                    <a:pt x="20" y="9"/>
                    <a:pt x="21" y="10"/>
                    <a:pt x="21" y="11"/>
                  </a:cubicBezTo>
                  <a:lnTo>
                    <a:pt x="21" y="12"/>
                  </a:lnTo>
                  <a:cubicBezTo>
                    <a:pt x="19" y="13"/>
                    <a:pt x="16" y="13"/>
                    <a:pt x="12" y="14"/>
                  </a:cubicBezTo>
                  <a:cubicBezTo>
                    <a:pt x="11" y="14"/>
                    <a:pt x="9" y="15"/>
                    <a:pt x="8" y="15"/>
                  </a:cubicBezTo>
                  <a:cubicBezTo>
                    <a:pt x="7" y="15"/>
                    <a:pt x="6" y="16"/>
                    <a:pt x="5" y="16"/>
                  </a:cubicBezTo>
                  <a:cubicBezTo>
                    <a:pt x="4" y="17"/>
                    <a:pt x="2" y="18"/>
                    <a:pt x="2" y="19"/>
                  </a:cubicBezTo>
                  <a:cubicBezTo>
                    <a:pt x="1" y="21"/>
                    <a:pt x="0" y="22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1" y="29"/>
                    <a:pt x="2" y="30"/>
                    <a:pt x="3" y="31"/>
                  </a:cubicBezTo>
                  <a:cubicBezTo>
                    <a:pt x="5" y="33"/>
                    <a:pt x="8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20" y="31"/>
                    <a:pt x="21" y="29"/>
                  </a:cubicBezTo>
                  <a:cubicBezTo>
                    <a:pt x="21" y="29"/>
                    <a:pt x="21" y="30"/>
                    <a:pt x="22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30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9" y="7"/>
                    <a:pt x="28" y="5"/>
                  </a:cubicBezTo>
                  <a:close/>
                  <a:moveTo>
                    <a:pt x="21" y="19"/>
                  </a:moveTo>
                  <a:lnTo>
                    <a:pt x="21" y="19"/>
                  </a:lnTo>
                  <a:cubicBezTo>
                    <a:pt x="21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7" y="27"/>
                    <a:pt x="15" y="28"/>
                    <a:pt x="14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1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8" y="18"/>
                    <a:pt x="19" y="18"/>
                    <a:pt x="21" y="18"/>
                  </a:cubicBezTo>
                  <a:lnTo>
                    <a:pt x="2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056"/>
            <p:cNvSpPr>
              <a:spLocks/>
            </p:cNvSpPr>
            <p:nvPr/>
          </p:nvSpPr>
          <p:spPr bwMode="auto">
            <a:xfrm>
              <a:off x="8475663" y="5643562"/>
              <a:ext cx="11113" cy="11113"/>
            </a:xfrm>
            <a:custGeom>
              <a:avLst/>
              <a:gdLst>
                <a:gd name="T0" fmla="*/ 21 w 30"/>
                <a:gd name="T1" fmla="*/ 12 h 32"/>
                <a:gd name="T2" fmla="*/ 9 w 30"/>
                <a:gd name="T3" fmla="*/ 12 h 32"/>
                <a:gd name="T4" fmla="*/ 9 w 30"/>
                <a:gd name="T5" fmla="*/ 0 h 32"/>
                <a:gd name="T6" fmla="*/ 0 w 30"/>
                <a:gd name="T7" fmla="*/ 0 h 32"/>
                <a:gd name="T8" fmla="*/ 0 w 30"/>
                <a:gd name="T9" fmla="*/ 32 h 32"/>
                <a:gd name="T10" fmla="*/ 9 w 30"/>
                <a:gd name="T11" fmla="*/ 32 h 32"/>
                <a:gd name="T12" fmla="*/ 9 w 30"/>
                <a:gd name="T13" fmla="*/ 18 h 32"/>
                <a:gd name="T14" fmla="*/ 21 w 30"/>
                <a:gd name="T15" fmla="*/ 18 h 32"/>
                <a:gd name="T16" fmla="*/ 21 w 30"/>
                <a:gd name="T17" fmla="*/ 32 h 32"/>
                <a:gd name="T18" fmla="*/ 30 w 30"/>
                <a:gd name="T19" fmla="*/ 32 h 32"/>
                <a:gd name="T20" fmla="*/ 30 w 30"/>
                <a:gd name="T21" fmla="*/ 0 h 32"/>
                <a:gd name="T22" fmla="*/ 21 w 30"/>
                <a:gd name="T23" fmla="*/ 0 h 32"/>
                <a:gd name="T24" fmla="*/ 21 w 30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21" y="12"/>
                  </a:move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057"/>
            <p:cNvSpPr>
              <a:spLocks noEditPoints="1"/>
            </p:cNvSpPr>
            <p:nvPr/>
          </p:nvSpPr>
          <p:spPr bwMode="auto">
            <a:xfrm>
              <a:off x="8504238" y="5643562"/>
              <a:ext cx="11113" cy="11113"/>
            </a:xfrm>
            <a:custGeom>
              <a:avLst/>
              <a:gdLst>
                <a:gd name="T0" fmla="*/ 28 w 31"/>
                <a:gd name="T1" fmla="*/ 29 h 32"/>
                <a:gd name="T2" fmla="*/ 31 w 31"/>
                <a:gd name="T3" fmla="*/ 23 h 32"/>
                <a:gd name="T4" fmla="*/ 30 w 31"/>
                <a:gd name="T5" fmla="*/ 17 h 32"/>
                <a:gd name="T6" fmla="*/ 25 w 31"/>
                <a:gd name="T7" fmla="*/ 14 h 32"/>
                <a:gd name="T8" fmla="*/ 17 w 31"/>
                <a:gd name="T9" fmla="*/ 13 h 32"/>
                <a:gd name="T10" fmla="*/ 9 w 31"/>
                <a:gd name="T11" fmla="*/ 13 h 32"/>
                <a:gd name="T12" fmla="*/ 9 w 31"/>
                <a:gd name="T13" fmla="*/ 0 h 32"/>
                <a:gd name="T14" fmla="*/ 0 w 31"/>
                <a:gd name="T15" fmla="*/ 0 h 32"/>
                <a:gd name="T16" fmla="*/ 0 w 31"/>
                <a:gd name="T17" fmla="*/ 32 h 32"/>
                <a:gd name="T18" fmla="*/ 18 w 31"/>
                <a:gd name="T19" fmla="*/ 32 h 32"/>
                <a:gd name="T20" fmla="*/ 28 w 31"/>
                <a:gd name="T21" fmla="*/ 29 h 32"/>
                <a:gd name="T22" fmla="*/ 9 w 31"/>
                <a:gd name="T23" fmla="*/ 26 h 32"/>
                <a:gd name="T24" fmla="*/ 9 w 31"/>
                <a:gd name="T25" fmla="*/ 26 h 32"/>
                <a:gd name="T26" fmla="*/ 9 w 31"/>
                <a:gd name="T27" fmla="*/ 18 h 32"/>
                <a:gd name="T28" fmla="*/ 14 w 31"/>
                <a:gd name="T29" fmla="*/ 18 h 32"/>
                <a:gd name="T30" fmla="*/ 21 w 31"/>
                <a:gd name="T31" fmla="*/ 19 h 32"/>
                <a:gd name="T32" fmla="*/ 23 w 31"/>
                <a:gd name="T33" fmla="*/ 22 h 32"/>
                <a:gd name="T34" fmla="*/ 21 w 31"/>
                <a:gd name="T35" fmla="*/ 25 h 32"/>
                <a:gd name="T36" fmla="*/ 17 w 31"/>
                <a:gd name="T37" fmla="*/ 26 h 32"/>
                <a:gd name="T38" fmla="*/ 9 w 31"/>
                <a:gd name="T3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2">
                  <a:moveTo>
                    <a:pt x="28" y="29"/>
                  </a:moveTo>
                  <a:cubicBezTo>
                    <a:pt x="30" y="28"/>
                    <a:pt x="31" y="26"/>
                    <a:pt x="31" y="23"/>
                  </a:cubicBezTo>
                  <a:cubicBezTo>
                    <a:pt x="31" y="20"/>
                    <a:pt x="31" y="19"/>
                    <a:pt x="30" y="17"/>
                  </a:cubicBezTo>
                  <a:cubicBezTo>
                    <a:pt x="28" y="15"/>
                    <a:pt x="27" y="14"/>
                    <a:pt x="25" y="14"/>
                  </a:cubicBezTo>
                  <a:cubicBezTo>
                    <a:pt x="23" y="14"/>
                    <a:pt x="21" y="13"/>
                    <a:pt x="17" y="13"/>
                  </a:cubicBez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ubicBezTo>
                    <a:pt x="23" y="32"/>
                    <a:pt x="26" y="31"/>
                    <a:pt x="28" y="29"/>
                  </a:cubicBez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4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9" y="26"/>
                    <a:pt x="17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1058"/>
            <p:cNvSpPr>
              <a:spLocks/>
            </p:cNvSpPr>
            <p:nvPr/>
          </p:nvSpPr>
          <p:spPr bwMode="auto">
            <a:xfrm>
              <a:off x="8516938" y="5643562"/>
              <a:ext cx="3175" cy="11113"/>
            </a:xfrm>
            <a:custGeom>
              <a:avLst/>
              <a:gdLst>
                <a:gd name="T0" fmla="*/ 9 w 9"/>
                <a:gd name="T1" fmla="*/ 0 h 32"/>
                <a:gd name="T2" fmla="*/ 0 w 9"/>
                <a:gd name="T3" fmla="*/ 0 h 32"/>
                <a:gd name="T4" fmla="*/ 0 w 9"/>
                <a:gd name="T5" fmla="*/ 0 h 32"/>
                <a:gd name="T6" fmla="*/ 0 w 9"/>
                <a:gd name="T7" fmla="*/ 32 h 32"/>
                <a:gd name="T8" fmla="*/ 0 w 9"/>
                <a:gd name="T9" fmla="*/ 32 h 32"/>
                <a:gd name="T10" fmla="*/ 9 w 9"/>
                <a:gd name="T11" fmla="*/ 32 h 32"/>
                <a:gd name="T12" fmla="*/ 9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059"/>
            <p:cNvSpPr>
              <a:spLocks/>
            </p:cNvSpPr>
            <p:nvPr/>
          </p:nvSpPr>
          <p:spPr bwMode="auto">
            <a:xfrm>
              <a:off x="8521700" y="5643562"/>
              <a:ext cx="12700" cy="11113"/>
            </a:xfrm>
            <a:custGeom>
              <a:avLst/>
              <a:gdLst>
                <a:gd name="T0" fmla="*/ 16 w 34"/>
                <a:gd name="T1" fmla="*/ 22 h 32"/>
                <a:gd name="T2" fmla="*/ 23 w 34"/>
                <a:gd name="T3" fmla="*/ 32 h 32"/>
                <a:gd name="T4" fmla="*/ 34 w 34"/>
                <a:gd name="T5" fmla="*/ 32 h 32"/>
                <a:gd name="T6" fmla="*/ 22 w 34"/>
                <a:gd name="T7" fmla="*/ 15 h 32"/>
                <a:gd name="T8" fmla="*/ 33 w 34"/>
                <a:gd name="T9" fmla="*/ 0 h 32"/>
                <a:gd name="T10" fmla="*/ 22 w 34"/>
                <a:gd name="T11" fmla="*/ 0 h 32"/>
                <a:gd name="T12" fmla="*/ 16 w 34"/>
                <a:gd name="T13" fmla="*/ 9 h 32"/>
                <a:gd name="T14" fmla="*/ 11 w 34"/>
                <a:gd name="T15" fmla="*/ 0 h 32"/>
                <a:gd name="T16" fmla="*/ 0 w 34"/>
                <a:gd name="T17" fmla="*/ 0 h 32"/>
                <a:gd name="T18" fmla="*/ 11 w 34"/>
                <a:gd name="T19" fmla="*/ 15 h 32"/>
                <a:gd name="T20" fmla="*/ 0 w 34"/>
                <a:gd name="T21" fmla="*/ 32 h 32"/>
                <a:gd name="T22" fmla="*/ 10 w 34"/>
                <a:gd name="T23" fmla="*/ 32 h 32"/>
                <a:gd name="T24" fmla="*/ 16 w 34"/>
                <a:gd name="T2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16" y="22"/>
                  </a:moveTo>
                  <a:lnTo>
                    <a:pt x="23" y="32"/>
                  </a:lnTo>
                  <a:lnTo>
                    <a:pt x="34" y="32"/>
                  </a:lnTo>
                  <a:lnTo>
                    <a:pt x="22" y="15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6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1060"/>
            <p:cNvSpPr>
              <a:spLocks/>
            </p:cNvSpPr>
            <p:nvPr/>
          </p:nvSpPr>
          <p:spPr bwMode="auto">
            <a:xfrm>
              <a:off x="8540750" y="5645150"/>
              <a:ext cx="6350" cy="9525"/>
            </a:xfrm>
            <a:custGeom>
              <a:avLst/>
              <a:gdLst>
                <a:gd name="T0" fmla="*/ 8 w 16"/>
                <a:gd name="T1" fmla="*/ 13 h 27"/>
                <a:gd name="T2" fmla="*/ 16 w 16"/>
                <a:gd name="T3" fmla="*/ 0 h 27"/>
                <a:gd name="T4" fmla="*/ 9 w 16"/>
                <a:gd name="T5" fmla="*/ 0 h 27"/>
                <a:gd name="T6" fmla="*/ 0 w 16"/>
                <a:gd name="T7" fmla="*/ 13 h 27"/>
                <a:gd name="T8" fmla="*/ 9 w 16"/>
                <a:gd name="T9" fmla="*/ 27 h 27"/>
                <a:gd name="T10" fmla="*/ 16 w 16"/>
                <a:gd name="T11" fmla="*/ 27 h 27"/>
                <a:gd name="T12" fmla="*/ 8 w 16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8" y="13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9" y="27"/>
                  </a:lnTo>
                  <a:lnTo>
                    <a:pt x="16" y="27"/>
                  </a:lnTo>
                  <a:lnTo>
                    <a:pt x="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061"/>
            <p:cNvSpPr>
              <a:spLocks/>
            </p:cNvSpPr>
            <p:nvPr/>
          </p:nvSpPr>
          <p:spPr bwMode="auto">
            <a:xfrm>
              <a:off x="8545513" y="5645150"/>
              <a:ext cx="6350" cy="9525"/>
            </a:xfrm>
            <a:custGeom>
              <a:avLst/>
              <a:gdLst>
                <a:gd name="T0" fmla="*/ 10 w 16"/>
                <a:gd name="T1" fmla="*/ 0 h 27"/>
                <a:gd name="T2" fmla="*/ 0 w 16"/>
                <a:gd name="T3" fmla="*/ 13 h 27"/>
                <a:gd name="T4" fmla="*/ 10 w 16"/>
                <a:gd name="T5" fmla="*/ 27 h 27"/>
                <a:gd name="T6" fmla="*/ 16 w 16"/>
                <a:gd name="T7" fmla="*/ 27 h 27"/>
                <a:gd name="T8" fmla="*/ 8 w 16"/>
                <a:gd name="T9" fmla="*/ 13 h 27"/>
                <a:gd name="T10" fmla="*/ 16 w 16"/>
                <a:gd name="T11" fmla="*/ 0 h 27"/>
                <a:gd name="T12" fmla="*/ 10 w 1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10" y="0"/>
                  </a:moveTo>
                  <a:lnTo>
                    <a:pt x="0" y="13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062"/>
            <p:cNvSpPr>
              <a:spLocks/>
            </p:cNvSpPr>
            <p:nvPr/>
          </p:nvSpPr>
          <p:spPr bwMode="auto">
            <a:xfrm>
              <a:off x="8555038" y="5638800"/>
              <a:ext cx="12700" cy="15875"/>
            </a:xfrm>
            <a:custGeom>
              <a:avLst/>
              <a:gdLst>
                <a:gd name="T0" fmla="*/ 9 w 35"/>
                <a:gd name="T1" fmla="*/ 44 h 44"/>
                <a:gd name="T2" fmla="*/ 9 w 35"/>
                <a:gd name="T3" fmla="*/ 7 h 44"/>
                <a:gd name="T4" fmla="*/ 26 w 35"/>
                <a:gd name="T5" fmla="*/ 7 h 44"/>
                <a:gd name="T6" fmla="*/ 26 w 35"/>
                <a:gd name="T7" fmla="*/ 44 h 44"/>
                <a:gd name="T8" fmla="*/ 35 w 35"/>
                <a:gd name="T9" fmla="*/ 44 h 44"/>
                <a:gd name="T10" fmla="*/ 35 w 35"/>
                <a:gd name="T11" fmla="*/ 0 h 44"/>
                <a:gd name="T12" fmla="*/ 0 w 35"/>
                <a:gd name="T13" fmla="*/ 0 h 44"/>
                <a:gd name="T14" fmla="*/ 0 w 35"/>
                <a:gd name="T15" fmla="*/ 44 h 44"/>
                <a:gd name="T16" fmla="*/ 9 w 3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9" y="44"/>
                  </a:moveTo>
                  <a:lnTo>
                    <a:pt x="9" y="7"/>
                  </a:lnTo>
                  <a:lnTo>
                    <a:pt x="26" y="7"/>
                  </a:lnTo>
                  <a:lnTo>
                    <a:pt x="26" y="44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063"/>
            <p:cNvSpPr>
              <a:spLocks noEditPoints="1"/>
            </p:cNvSpPr>
            <p:nvPr/>
          </p:nvSpPr>
          <p:spPr bwMode="auto">
            <a:xfrm>
              <a:off x="8570913" y="5643562"/>
              <a:ext cx="11113" cy="15875"/>
            </a:xfrm>
            <a:custGeom>
              <a:avLst/>
              <a:gdLst>
                <a:gd name="T0" fmla="*/ 28 w 32"/>
                <a:gd name="T1" fmla="*/ 5 h 45"/>
                <a:gd name="T2" fmla="*/ 19 w 32"/>
                <a:gd name="T3" fmla="*/ 0 h 45"/>
                <a:gd name="T4" fmla="*/ 13 w 32"/>
                <a:gd name="T5" fmla="*/ 2 h 45"/>
                <a:gd name="T6" fmla="*/ 9 w 32"/>
                <a:gd name="T7" fmla="*/ 6 h 45"/>
                <a:gd name="T8" fmla="*/ 9 w 32"/>
                <a:gd name="T9" fmla="*/ 1 h 45"/>
                <a:gd name="T10" fmla="*/ 0 w 32"/>
                <a:gd name="T11" fmla="*/ 1 h 45"/>
                <a:gd name="T12" fmla="*/ 0 w 32"/>
                <a:gd name="T13" fmla="*/ 45 h 45"/>
                <a:gd name="T14" fmla="*/ 9 w 32"/>
                <a:gd name="T15" fmla="*/ 45 h 45"/>
                <a:gd name="T16" fmla="*/ 9 w 32"/>
                <a:gd name="T17" fmla="*/ 29 h 45"/>
                <a:gd name="T18" fmla="*/ 14 w 32"/>
                <a:gd name="T19" fmla="*/ 32 h 45"/>
                <a:gd name="T20" fmla="*/ 19 w 32"/>
                <a:gd name="T21" fmla="*/ 33 h 45"/>
                <a:gd name="T22" fmla="*/ 28 w 32"/>
                <a:gd name="T23" fmla="*/ 29 h 45"/>
                <a:gd name="T24" fmla="*/ 32 w 32"/>
                <a:gd name="T25" fmla="*/ 17 h 45"/>
                <a:gd name="T26" fmla="*/ 28 w 32"/>
                <a:gd name="T27" fmla="*/ 5 h 45"/>
                <a:gd name="T28" fmla="*/ 9 w 32"/>
                <a:gd name="T29" fmla="*/ 16 h 45"/>
                <a:gd name="T30" fmla="*/ 9 w 32"/>
                <a:gd name="T31" fmla="*/ 16 h 45"/>
                <a:gd name="T32" fmla="*/ 11 w 32"/>
                <a:gd name="T33" fmla="*/ 9 h 45"/>
                <a:gd name="T34" fmla="*/ 16 w 32"/>
                <a:gd name="T35" fmla="*/ 7 h 45"/>
                <a:gd name="T36" fmla="*/ 21 w 32"/>
                <a:gd name="T37" fmla="*/ 9 h 45"/>
                <a:gd name="T38" fmla="*/ 24 w 32"/>
                <a:gd name="T39" fmla="*/ 17 h 45"/>
                <a:gd name="T40" fmla="*/ 22 w 32"/>
                <a:gd name="T41" fmla="*/ 24 h 45"/>
                <a:gd name="T42" fmla="*/ 19 w 32"/>
                <a:gd name="T43" fmla="*/ 26 h 45"/>
                <a:gd name="T44" fmla="*/ 17 w 32"/>
                <a:gd name="T45" fmla="*/ 27 h 45"/>
                <a:gd name="T46" fmla="*/ 11 w 32"/>
                <a:gd name="T47" fmla="*/ 24 h 45"/>
                <a:gd name="T48" fmla="*/ 9 w 32"/>
                <a:gd name="T4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5">
                  <a:moveTo>
                    <a:pt x="28" y="5"/>
                  </a:moveTo>
                  <a:cubicBezTo>
                    <a:pt x="26" y="2"/>
                    <a:pt x="22" y="0"/>
                    <a:pt x="19" y="0"/>
                  </a:cubicBezTo>
                  <a:cubicBezTo>
                    <a:pt x="17" y="0"/>
                    <a:pt x="15" y="1"/>
                    <a:pt x="13" y="2"/>
                  </a:cubicBezTo>
                  <a:cubicBezTo>
                    <a:pt x="11" y="3"/>
                    <a:pt x="10" y="4"/>
                    <a:pt x="9" y="6"/>
                  </a:cubicBezTo>
                  <a:lnTo>
                    <a:pt x="9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9" y="29"/>
                  </a:lnTo>
                  <a:cubicBezTo>
                    <a:pt x="11" y="30"/>
                    <a:pt x="12" y="32"/>
                    <a:pt x="14" y="32"/>
                  </a:cubicBezTo>
                  <a:cubicBezTo>
                    <a:pt x="15" y="33"/>
                    <a:pt x="17" y="33"/>
                    <a:pt x="19" y="33"/>
                  </a:cubicBezTo>
                  <a:cubicBezTo>
                    <a:pt x="22" y="33"/>
                    <a:pt x="26" y="32"/>
                    <a:pt x="28" y="29"/>
                  </a:cubicBezTo>
                  <a:cubicBezTo>
                    <a:pt x="31" y="26"/>
                    <a:pt x="32" y="22"/>
                    <a:pt x="32" y="17"/>
                  </a:cubicBezTo>
                  <a:cubicBezTo>
                    <a:pt x="32" y="12"/>
                    <a:pt x="31" y="8"/>
                    <a:pt x="28" y="5"/>
                  </a:cubicBezTo>
                  <a:close/>
                  <a:moveTo>
                    <a:pt x="9" y="16"/>
                  </a:moveTo>
                  <a:lnTo>
                    <a:pt x="9" y="16"/>
                  </a:lnTo>
                  <a:cubicBezTo>
                    <a:pt x="9" y="13"/>
                    <a:pt x="10" y="11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8" y="7"/>
                    <a:pt x="20" y="8"/>
                    <a:pt x="21" y="9"/>
                  </a:cubicBezTo>
                  <a:cubicBezTo>
                    <a:pt x="23" y="11"/>
                    <a:pt x="24" y="14"/>
                    <a:pt x="24" y="17"/>
                  </a:cubicBezTo>
                  <a:cubicBezTo>
                    <a:pt x="24" y="20"/>
                    <a:pt x="23" y="23"/>
                    <a:pt x="22" y="24"/>
                  </a:cubicBezTo>
                  <a:cubicBezTo>
                    <a:pt x="21" y="25"/>
                    <a:pt x="20" y="26"/>
                    <a:pt x="19" y="26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4" y="27"/>
                    <a:pt x="13" y="26"/>
                    <a:pt x="11" y="24"/>
                  </a:cubicBezTo>
                  <a:cubicBezTo>
                    <a:pt x="10" y="23"/>
                    <a:pt x="9" y="2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064"/>
            <p:cNvSpPr>
              <a:spLocks noEditPoints="1"/>
            </p:cNvSpPr>
            <p:nvPr/>
          </p:nvSpPr>
          <p:spPr bwMode="auto">
            <a:xfrm>
              <a:off x="8583613" y="5643562"/>
              <a:ext cx="12700" cy="11113"/>
            </a:xfrm>
            <a:custGeom>
              <a:avLst/>
              <a:gdLst>
                <a:gd name="T0" fmla="*/ 29 w 34"/>
                <a:gd name="T1" fmla="*/ 5 h 33"/>
                <a:gd name="T2" fmla="*/ 24 w 34"/>
                <a:gd name="T3" fmla="*/ 2 h 33"/>
                <a:gd name="T4" fmla="*/ 17 w 34"/>
                <a:gd name="T5" fmla="*/ 0 h 33"/>
                <a:gd name="T6" fmla="*/ 8 w 34"/>
                <a:gd name="T7" fmla="*/ 3 h 33"/>
                <a:gd name="T8" fmla="*/ 2 w 34"/>
                <a:gd name="T9" fmla="*/ 8 h 33"/>
                <a:gd name="T10" fmla="*/ 0 w 34"/>
                <a:gd name="T11" fmla="*/ 17 h 33"/>
                <a:gd name="T12" fmla="*/ 2 w 34"/>
                <a:gd name="T13" fmla="*/ 26 h 33"/>
                <a:gd name="T14" fmla="*/ 9 w 34"/>
                <a:gd name="T15" fmla="*/ 31 h 33"/>
                <a:gd name="T16" fmla="*/ 17 w 34"/>
                <a:gd name="T17" fmla="*/ 33 h 33"/>
                <a:gd name="T18" fmla="*/ 29 w 34"/>
                <a:gd name="T19" fmla="*/ 29 h 33"/>
                <a:gd name="T20" fmla="*/ 34 w 34"/>
                <a:gd name="T21" fmla="*/ 17 h 33"/>
                <a:gd name="T22" fmla="*/ 29 w 34"/>
                <a:gd name="T23" fmla="*/ 5 h 33"/>
                <a:gd name="T24" fmla="*/ 23 w 34"/>
                <a:gd name="T25" fmla="*/ 24 h 33"/>
                <a:gd name="T26" fmla="*/ 23 w 34"/>
                <a:gd name="T27" fmla="*/ 24 h 33"/>
                <a:gd name="T28" fmla="*/ 17 w 34"/>
                <a:gd name="T29" fmla="*/ 27 h 33"/>
                <a:gd name="T30" fmla="*/ 11 w 34"/>
                <a:gd name="T31" fmla="*/ 24 h 33"/>
                <a:gd name="T32" fmla="*/ 9 w 34"/>
                <a:gd name="T33" fmla="*/ 17 h 33"/>
                <a:gd name="T34" fmla="*/ 11 w 34"/>
                <a:gd name="T35" fmla="*/ 10 h 33"/>
                <a:gd name="T36" fmla="*/ 17 w 34"/>
                <a:gd name="T37" fmla="*/ 7 h 33"/>
                <a:gd name="T38" fmla="*/ 23 w 34"/>
                <a:gd name="T39" fmla="*/ 10 h 33"/>
                <a:gd name="T40" fmla="*/ 24 w 34"/>
                <a:gd name="T41" fmla="*/ 13 h 33"/>
                <a:gd name="T42" fmla="*/ 25 w 34"/>
                <a:gd name="T43" fmla="*/ 17 h 33"/>
                <a:gd name="T44" fmla="*/ 24 w 34"/>
                <a:gd name="T45" fmla="*/ 21 h 33"/>
                <a:gd name="T46" fmla="*/ 23 w 34"/>
                <a:gd name="T4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3">
                  <a:moveTo>
                    <a:pt x="29" y="5"/>
                  </a:moveTo>
                  <a:cubicBezTo>
                    <a:pt x="28" y="4"/>
                    <a:pt x="26" y="2"/>
                    <a:pt x="24" y="2"/>
                  </a:cubicBezTo>
                  <a:cubicBezTo>
                    <a:pt x="22" y="1"/>
                    <a:pt x="20" y="0"/>
                    <a:pt x="17" y="0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20"/>
                    <a:pt x="1" y="23"/>
                    <a:pt x="2" y="26"/>
                  </a:cubicBezTo>
                  <a:cubicBezTo>
                    <a:pt x="4" y="28"/>
                    <a:pt x="6" y="30"/>
                    <a:pt x="9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lose/>
                  <a:moveTo>
                    <a:pt x="23" y="24"/>
                  </a:moveTo>
                  <a:lnTo>
                    <a:pt x="23" y="24"/>
                  </a:ln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4" y="23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065"/>
            <p:cNvSpPr>
              <a:spLocks noEditPoints="1"/>
            </p:cNvSpPr>
            <p:nvPr/>
          </p:nvSpPr>
          <p:spPr bwMode="auto">
            <a:xfrm>
              <a:off x="8597900" y="5643562"/>
              <a:ext cx="12700" cy="11113"/>
            </a:xfrm>
            <a:custGeom>
              <a:avLst/>
              <a:gdLst>
                <a:gd name="T0" fmla="*/ 32 w 32"/>
                <a:gd name="T1" fmla="*/ 23 h 32"/>
                <a:gd name="T2" fmla="*/ 30 w 32"/>
                <a:gd name="T3" fmla="*/ 19 h 32"/>
                <a:gd name="T4" fmla="*/ 25 w 32"/>
                <a:gd name="T5" fmla="*/ 16 h 32"/>
                <a:gd name="T6" fmla="*/ 29 w 32"/>
                <a:gd name="T7" fmla="*/ 13 h 32"/>
                <a:gd name="T8" fmla="*/ 30 w 32"/>
                <a:gd name="T9" fmla="*/ 8 h 32"/>
                <a:gd name="T10" fmla="*/ 30 w 32"/>
                <a:gd name="T11" fmla="*/ 5 h 32"/>
                <a:gd name="T12" fmla="*/ 27 w 32"/>
                <a:gd name="T13" fmla="*/ 2 h 32"/>
                <a:gd name="T14" fmla="*/ 24 w 32"/>
                <a:gd name="T15" fmla="*/ 1 h 32"/>
                <a:gd name="T16" fmla="*/ 19 w 32"/>
                <a:gd name="T17" fmla="*/ 0 h 32"/>
                <a:gd name="T18" fmla="*/ 0 w 32"/>
                <a:gd name="T19" fmla="*/ 0 h 32"/>
                <a:gd name="T20" fmla="*/ 0 w 32"/>
                <a:gd name="T21" fmla="*/ 32 h 32"/>
                <a:gd name="T22" fmla="*/ 20 w 32"/>
                <a:gd name="T23" fmla="*/ 32 h 32"/>
                <a:gd name="T24" fmla="*/ 29 w 32"/>
                <a:gd name="T25" fmla="*/ 29 h 32"/>
                <a:gd name="T26" fmla="*/ 32 w 32"/>
                <a:gd name="T27" fmla="*/ 23 h 32"/>
                <a:gd name="T28" fmla="*/ 9 w 32"/>
                <a:gd name="T29" fmla="*/ 6 h 32"/>
                <a:gd name="T30" fmla="*/ 9 w 32"/>
                <a:gd name="T31" fmla="*/ 6 h 32"/>
                <a:gd name="T32" fmla="*/ 14 w 32"/>
                <a:gd name="T33" fmla="*/ 6 h 32"/>
                <a:gd name="T34" fmla="*/ 20 w 32"/>
                <a:gd name="T35" fmla="*/ 6 h 32"/>
                <a:gd name="T36" fmla="*/ 22 w 32"/>
                <a:gd name="T37" fmla="*/ 9 h 32"/>
                <a:gd name="T38" fmla="*/ 20 w 32"/>
                <a:gd name="T39" fmla="*/ 12 h 32"/>
                <a:gd name="T40" fmla="*/ 14 w 32"/>
                <a:gd name="T41" fmla="*/ 13 h 32"/>
                <a:gd name="T42" fmla="*/ 9 w 32"/>
                <a:gd name="T43" fmla="*/ 13 h 32"/>
                <a:gd name="T44" fmla="*/ 9 w 32"/>
                <a:gd name="T45" fmla="*/ 6 h 32"/>
                <a:gd name="T46" fmla="*/ 15 w 32"/>
                <a:gd name="T47" fmla="*/ 26 h 32"/>
                <a:gd name="T48" fmla="*/ 15 w 32"/>
                <a:gd name="T49" fmla="*/ 26 h 32"/>
                <a:gd name="T50" fmla="*/ 9 w 32"/>
                <a:gd name="T51" fmla="*/ 26 h 32"/>
                <a:gd name="T52" fmla="*/ 9 w 32"/>
                <a:gd name="T53" fmla="*/ 18 h 32"/>
                <a:gd name="T54" fmla="*/ 13 w 32"/>
                <a:gd name="T55" fmla="*/ 18 h 32"/>
                <a:gd name="T56" fmla="*/ 21 w 32"/>
                <a:gd name="T57" fmla="*/ 19 h 32"/>
                <a:gd name="T58" fmla="*/ 22 w 32"/>
                <a:gd name="T59" fmla="*/ 22 h 32"/>
                <a:gd name="T60" fmla="*/ 21 w 32"/>
                <a:gd name="T61" fmla="*/ 26 h 32"/>
                <a:gd name="T62" fmla="*/ 15 w 32"/>
                <a:gd name="T6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2">
                  <a:moveTo>
                    <a:pt x="32" y="23"/>
                  </a:move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30" y="12"/>
                    <a:pt x="30" y="10"/>
                    <a:pt x="30" y="8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8" y="3"/>
                    <a:pt x="27" y="2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0" y="32"/>
                  </a:lnTo>
                  <a:cubicBezTo>
                    <a:pt x="24" y="32"/>
                    <a:pt x="27" y="31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14" y="6"/>
                  </a:lnTo>
                  <a:cubicBezTo>
                    <a:pt x="17" y="6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19" y="19"/>
                    <a:pt x="21" y="19"/>
                  </a:cubicBezTo>
                  <a:cubicBezTo>
                    <a:pt x="22" y="20"/>
                    <a:pt x="22" y="21"/>
                    <a:pt x="22" y="22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6"/>
                    <a:pt x="18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066"/>
            <p:cNvSpPr>
              <a:spLocks noEditPoints="1"/>
            </p:cNvSpPr>
            <p:nvPr/>
          </p:nvSpPr>
          <p:spPr bwMode="auto">
            <a:xfrm>
              <a:off x="8610600" y="5643562"/>
              <a:ext cx="11113" cy="11113"/>
            </a:xfrm>
            <a:custGeom>
              <a:avLst/>
              <a:gdLst>
                <a:gd name="T0" fmla="*/ 27 w 31"/>
                <a:gd name="T1" fmla="*/ 5 h 33"/>
                <a:gd name="T2" fmla="*/ 15 w 31"/>
                <a:gd name="T3" fmla="*/ 0 h 33"/>
                <a:gd name="T4" fmla="*/ 4 w 31"/>
                <a:gd name="T5" fmla="*/ 5 h 33"/>
                <a:gd name="T6" fmla="*/ 0 w 31"/>
                <a:gd name="T7" fmla="*/ 17 h 33"/>
                <a:gd name="T8" fmla="*/ 3 w 31"/>
                <a:gd name="T9" fmla="*/ 28 h 33"/>
                <a:gd name="T10" fmla="*/ 16 w 31"/>
                <a:gd name="T11" fmla="*/ 33 h 33"/>
                <a:gd name="T12" fmla="*/ 25 w 31"/>
                <a:gd name="T13" fmla="*/ 31 h 33"/>
                <a:gd name="T14" fmla="*/ 30 w 31"/>
                <a:gd name="T15" fmla="*/ 24 h 33"/>
                <a:gd name="T16" fmla="*/ 22 w 31"/>
                <a:gd name="T17" fmla="*/ 23 h 33"/>
                <a:gd name="T18" fmla="*/ 20 w 31"/>
                <a:gd name="T19" fmla="*/ 26 h 33"/>
                <a:gd name="T20" fmla="*/ 16 w 31"/>
                <a:gd name="T21" fmla="*/ 27 h 33"/>
                <a:gd name="T22" fmla="*/ 13 w 31"/>
                <a:gd name="T23" fmla="*/ 27 h 33"/>
                <a:gd name="T24" fmla="*/ 11 w 31"/>
                <a:gd name="T25" fmla="*/ 25 h 33"/>
                <a:gd name="T26" fmla="*/ 9 w 31"/>
                <a:gd name="T27" fmla="*/ 19 h 33"/>
                <a:gd name="T28" fmla="*/ 31 w 31"/>
                <a:gd name="T29" fmla="*/ 19 h 33"/>
                <a:gd name="T30" fmla="*/ 27 w 31"/>
                <a:gd name="T31" fmla="*/ 5 h 33"/>
                <a:gd name="T32" fmla="*/ 9 w 31"/>
                <a:gd name="T33" fmla="*/ 14 h 33"/>
                <a:gd name="T34" fmla="*/ 9 w 31"/>
                <a:gd name="T35" fmla="*/ 14 h 33"/>
                <a:gd name="T36" fmla="*/ 11 w 31"/>
                <a:gd name="T37" fmla="*/ 9 h 33"/>
                <a:gd name="T38" fmla="*/ 16 w 31"/>
                <a:gd name="T39" fmla="*/ 7 h 33"/>
                <a:gd name="T40" fmla="*/ 20 w 31"/>
                <a:gd name="T41" fmla="*/ 9 h 33"/>
                <a:gd name="T42" fmla="*/ 22 w 31"/>
                <a:gd name="T43" fmla="*/ 14 h 33"/>
                <a:gd name="T44" fmla="*/ 9 w 31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3">
                  <a:moveTo>
                    <a:pt x="27" y="5"/>
                  </a:moveTo>
                  <a:cubicBezTo>
                    <a:pt x="24" y="2"/>
                    <a:pt x="20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ubicBezTo>
                    <a:pt x="6" y="32"/>
                    <a:pt x="10" y="33"/>
                    <a:pt x="16" y="33"/>
                  </a:cubicBezTo>
                  <a:cubicBezTo>
                    <a:pt x="20" y="33"/>
                    <a:pt x="23" y="33"/>
                    <a:pt x="25" y="31"/>
                  </a:cubicBezTo>
                  <a:cubicBezTo>
                    <a:pt x="27" y="29"/>
                    <a:pt x="29" y="27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0" y="25"/>
                    <a:pt x="20" y="26"/>
                  </a:cubicBezTo>
                  <a:cubicBezTo>
                    <a:pt x="19" y="27"/>
                    <a:pt x="17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3" y="26"/>
                    <a:pt x="12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3"/>
                    <a:pt x="29" y="8"/>
                    <a:pt x="27" y="5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1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067"/>
            <p:cNvSpPr>
              <a:spLocks noEditPoints="1"/>
            </p:cNvSpPr>
            <p:nvPr/>
          </p:nvSpPr>
          <p:spPr bwMode="auto">
            <a:xfrm>
              <a:off x="8624888" y="5643562"/>
              <a:ext cx="11113" cy="15875"/>
            </a:xfrm>
            <a:custGeom>
              <a:avLst/>
              <a:gdLst>
                <a:gd name="T0" fmla="*/ 31 w 31"/>
                <a:gd name="T1" fmla="*/ 17 h 45"/>
                <a:gd name="T2" fmla="*/ 27 w 31"/>
                <a:gd name="T3" fmla="*/ 5 h 45"/>
                <a:gd name="T4" fmla="*/ 23 w 31"/>
                <a:gd name="T5" fmla="*/ 2 h 45"/>
                <a:gd name="T6" fmla="*/ 18 w 31"/>
                <a:gd name="T7" fmla="*/ 0 h 45"/>
                <a:gd name="T8" fmla="*/ 12 w 31"/>
                <a:gd name="T9" fmla="*/ 2 h 45"/>
                <a:gd name="T10" fmla="*/ 8 w 31"/>
                <a:gd name="T11" fmla="*/ 6 h 45"/>
                <a:gd name="T12" fmla="*/ 8 w 31"/>
                <a:gd name="T13" fmla="*/ 1 h 45"/>
                <a:gd name="T14" fmla="*/ 0 w 31"/>
                <a:gd name="T15" fmla="*/ 1 h 45"/>
                <a:gd name="T16" fmla="*/ 0 w 31"/>
                <a:gd name="T17" fmla="*/ 45 h 45"/>
                <a:gd name="T18" fmla="*/ 8 w 31"/>
                <a:gd name="T19" fmla="*/ 45 h 45"/>
                <a:gd name="T20" fmla="*/ 8 w 31"/>
                <a:gd name="T21" fmla="*/ 29 h 45"/>
                <a:gd name="T22" fmla="*/ 13 w 31"/>
                <a:gd name="T23" fmla="*/ 32 h 45"/>
                <a:gd name="T24" fmla="*/ 18 w 31"/>
                <a:gd name="T25" fmla="*/ 33 h 45"/>
                <a:gd name="T26" fmla="*/ 23 w 31"/>
                <a:gd name="T27" fmla="*/ 32 h 45"/>
                <a:gd name="T28" fmla="*/ 27 w 31"/>
                <a:gd name="T29" fmla="*/ 29 h 45"/>
                <a:gd name="T30" fmla="*/ 31 w 31"/>
                <a:gd name="T31" fmla="*/ 17 h 45"/>
                <a:gd name="T32" fmla="*/ 10 w 31"/>
                <a:gd name="T33" fmla="*/ 24 h 45"/>
                <a:gd name="T34" fmla="*/ 10 w 31"/>
                <a:gd name="T35" fmla="*/ 24 h 45"/>
                <a:gd name="T36" fmla="*/ 8 w 31"/>
                <a:gd name="T37" fmla="*/ 16 h 45"/>
                <a:gd name="T38" fmla="*/ 9 w 31"/>
                <a:gd name="T39" fmla="*/ 12 h 45"/>
                <a:gd name="T40" fmla="*/ 10 w 31"/>
                <a:gd name="T41" fmla="*/ 9 h 45"/>
                <a:gd name="T42" fmla="*/ 13 w 31"/>
                <a:gd name="T43" fmla="*/ 8 h 45"/>
                <a:gd name="T44" fmla="*/ 15 w 31"/>
                <a:gd name="T45" fmla="*/ 7 h 45"/>
                <a:gd name="T46" fmla="*/ 21 w 31"/>
                <a:gd name="T47" fmla="*/ 9 h 45"/>
                <a:gd name="T48" fmla="*/ 23 w 31"/>
                <a:gd name="T49" fmla="*/ 17 h 45"/>
                <a:gd name="T50" fmla="*/ 21 w 31"/>
                <a:gd name="T51" fmla="*/ 24 h 45"/>
                <a:gd name="T52" fmla="*/ 16 w 31"/>
                <a:gd name="T53" fmla="*/ 27 h 45"/>
                <a:gd name="T54" fmla="*/ 10 w 31"/>
                <a:gd name="T55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45">
                  <a:moveTo>
                    <a:pt x="31" y="17"/>
                  </a:moveTo>
                  <a:cubicBezTo>
                    <a:pt x="31" y="12"/>
                    <a:pt x="30" y="8"/>
                    <a:pt x="27" y="5"/>
                  </a:cubicBezTo>
                  <a:cubicBezTo>
                    <a:pt x="26" y="3"/>
                    <a:pt x="25" y="2"/>
                    <a:pt x="23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6" y="0"/>
                    <a:pt x="14" y="1"/>
                    <a:pt x="12" y="2"/>
                  </a:cubicBezTo>
                  <a:cubicBezTo>
                    <a:pt x="10" y="3"/>
                    <a:pt x="9" y="4"/>
                    <a:pt x="8" y="6"/>
                  </a:cubicBezTo>
                  <a:lnTo>
                    <a:pt x="8" y="1"/>
                  </a:lnTo>
                  <a:lnTo>
                    <a:pt x="0" y="1"/>
                  </a:lnTo>
                  <a:lnTo>
                    <a:pt x="0" y="45"/>
                  </a:lnTo>
                  <a:lnTo>
                    <a:pt x="8" y="45"/>
                  </a:lnTo>
                  <a:lnTo>
                    <a:pt x="8" y="29"/>
                  </a:lnTo>
                  <a:cubicBezTo>
                    <a:pt x="10" y="30"/>
                    <a:pt x="11" y="32"/>
                    <a:pt x="13" y="32"/>
                  </a:cubicBezTo>
                  <a:cubicBezTo>
                    <a:pt x="14" y="33"/>
                    <a:pt x="16" y="33"/>
                    <a:pt x="18" y="33"/>
                  </a:cubicBezTo>
                  <a:cubicBezTo>
                    <a:pt x="20" y="33"/>
                    <a:pt x="21" y="33"/>
                    <a:pt x="23" y="32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30" y="26"/>
                    <a:pt x="31" y="22"/>
                    <a:pt x="31" y="17"/>
                  </a:cubicBezTo>
                  <a:close/>
                  <a:moveTo>
                    <a:pt x="10" y="24"/>
                  </a:moveTo>
                  <a:lnTo>
                    <a:pt x="10" y="24"/>
                  </a:lnTo>
                  <a:cubicBezTo>
                    <a:pt x="9" y="23"/>
                    <a:pt x="8" y="20"/>
                    <a:pt x="8" y="16"/>
                  </a:cubicBezTo>
                  <a:cubicBezTo>
                    <a:pt x="8" y="15"/>
                    <a:pt x="8" y="13"/>
                    <a:pt x="9" y="12"/>
                  </a:cubicBezTo>
                  <a:cubicBezTo>
                    <a:pt x="9" y="11"/>
                    <a:pt x="9" y="10"/>
                    <a:pt x="10" y="9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7" y="7"/>
                    <a:pt x="19" y="8"/>
                    <a:pt x="21" y="9"/>
                  </a:cubicBezTo>
                  <a:cubicBezTo>
                    <a:pt x="22" y="11"/>
                    <a:pt x="23" y="14"/>
                    <a:pt x="23" y="17"/>
                  </a:cubicBezTo>
                  <a:cubicBezTo>
                    <a:pt x="23" y="20"/>
                    <a:pt x="22" y="23"/>
                    <a:pt x="21" y="24"/>
                  </a:cubicBezTo>
                  <a:cubicBezTo>
                    <a:pt x="19" y="26"/>
                    <a:pt x="18" y="27"/>
                    <a:pt x="16" y="27"/>
                  </a:cubicBezTo>
                  <a:cubicBezTo>
                    <a:pt x="14" y="27"/>
                    <a:pt x="12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068"/>
            <p:cNvSpPr>
              <a:spLocks/>
            </p:cNvSpPr>
            <p:nvPr/>
          </p:nvSpPr>
          <p:spPr bwMode="auto">
            <a:xfrm>
              <a:off x="8639175" y="5643562"/>
              <a:ext cx="9525" cy="11113"/>
            </a:xfrm>
            <a:custGeom>
              <a:avLst/>
              <a:gdLst>
                <a:gd name="T0" fmla="*/ 23 w 27"/>
                <a:gd name="T1" fmla="*/ 23 h 32"/>
                <a:gd name="T2" fmla="*/ 22 w 27"/>
                <a:gd name="T3" fmla="*/ 22 h 32"/>
                <a:gd name="T4" fmla="*/ 15 w 27"/>
                <a:gd name="T5" fmla="*/ 16 h 32"/>
                <a:gd name="T6" fmla="*/ 20 w 27"/>
                <a:gd name="T7" fmla="*/ 10 h 32"/>
                <a:gd name="T8" fmla="*/ 22 w 27"/>
                <a:gd name="T9" fmla="*/ 6 h 32"/>
                <a:gd name="T10" fmla="*/ 26 w 27"/>
                <a:gd name="T11" fmla="*/ 6 h 32"/>
                <a:gd name="T12" fmla="*/ 26 w 27"/>
                <a:gd name="T13" fmla="*/ 0 h 32"/>
                <a:gd name="T14" fmla="*/ 23 w 27"/>
                <a:gd name="T15" fmla="*/ 0 h 32"/>
                <a:gd name="T16" fmla="*/ 17 w 27"/>
                <a:gd name="T17" fmla="*/ 1 h 32"/>
                <a:gd name="T18" fmla="*/ 14 w 27"/>
                <a:gd name="T19" fmla="*/ 7 h 32"/>
                <a:gd name="T20" fmla="*/ 12 w 27"/>
                <a:gd name="T21" fmla="*/ 12 h 32"/>
                <a:gd name="T22" fmla="*/ 9 w 27"/>
                <a:gd name="T23" fmla="*/ 13 h 32"/>
                <a:gd name="T24" fmla="*/ 9 w 27"/>
                <a:gd name="T25" fmla="*/ 0 h 32"/>
                <a:gd name="T26" fmla="*/ 0 w 27"/>
                <a:gd name="T27" fmla="*/ 0 h 32"/>
                <a:gd name="T28" fmla="*/ 0 w 27"/>
                <a:gd name="T29" fmla="*/ 32 h 32"/>
                <a:gd name="T30" fmla="*/ 9 w 27"/>
                <a:gd name="T31" fmla="*/ 32 h 32"/>
                <a:gd name="T32" fmla="*/ 9 w 27"/>
                <a:gd name="T33" fmla="*/ 18 h 32"/>
                <a:gd name="T34" fmla="*/ 11 w 27"/>
                <a:gd name="T35" fmla="*/ 19 h 32"/>
                <a:gd name="T36" fmla="*/ 14 w 27"/>
                <a:gd name="T37" fmla="*/ 23 h 32"/>
                <a:gd name="T38" fmla="*/ 18 w 27"/>
                <a:gd name="T39" fmla="*/ 32 h 32"/>
                <a:gd name="T40" fmla="*/ 27 w 27"/>
                <a:gd name="T41" fmla="*/ 32 h 32"/>
                <a:gd name="T42" fmla="*/ 23 w 27"/>
                <a:gd name="T43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3" y="23"/>
                  </a:move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6"/>
                  </a:cubicBezTo>
                  <a:cubicBezTo>
                    <a:pt x="17" y="15"/>
                    <a:pt x="19" y="13"/>
                    <a:pt x="20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2" y="6"/>
                    <a:pt x="24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3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6" y="2"/>
                    <a:pt x="15" y="4"/>
                    <a:pt x="14" y="7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0" y="13"/>
                    <a:pt x="9" y="13"/>
                  </a:cubicBez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cubicBezTo>
                    <a:pt x="10" y="18"/>
                    <a:pt x="11" y="19"/>
                    <a:pt x="11" y="19"/>
                  </a:cubicBezTo>
                  <a:cubicBezTo>
                    <a:pt x="12" y="20"/>
                    <a:pt x="13" y="21"/>
                    <a:pt x="14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069"/>
            <p:cNvSpPr>
              <a:spLocks/>
            </p:cNvSpPr>
            <p:nvPr/>
          </p:nvSpPr>
          <p:spPr bwMode="auto">
            <a:xfrm>
              <a:off x="8650288" y="5643562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1 w 30"/>
                <a:gd name="T17" fmla="*/ 12 h 32"/>
                <a:gd name="T18" fmla="*/ 21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1" y="12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070"/>
            <p:cNvSpPr>
              <a:spLocks noEditPoints="1"/>
            </p:cNvSpPr>
            <p:nvPr/>
          </p:nvSpPr>
          <p:spPr bwMode="auto">
            <a:xfrm>
              <a:off x="8402638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11 w 34"/>
                <a:gd name="T23" fmla="*/ 10 h 33"/>
                <a:gd name="T24" fmla="*/ 11 w 34"/>
                <a:gd name="T25" fmla="*/ 10 h 33"/>
                <a:gd name="T26" fmla="*/ 17 w 34"/>
                <a:gd name="T27" fmla="*/ 7 h 33"/>
                <a:gd name="T28" fmla="*/ 23 w 34"/>
                <a:gd name="T29" fmla="*/ 10 h 33"/>
                <a:gd name="T30" fmla="*/ 25 w 34"/>
                <a:gd name="T31" fmla="*/ 17 h 33"/>
                <a:gd name="T32" fmla="*/ 23 w 34"/>
                <a:gd name="T33" fmla="*/ 24 h 33"/>
                <a:gd name="T34" fmla="*/ 17 w 34"/>
                <a:gd name="T35" fmla="*/ 27 h 33"/>
                <a:gd name="T36" fmla="*/ 11 w 34"/>
                <a:gd name="T37" fmla="*/ 24 h 33"/>
                <a:gd name="T38" fmla="*/ 9 w 34"/>
                <a:gd name="T39" fmla="*/ 17 h 33"/>
                <a:gd name="T40" fmla="*/ 11 w 34"/>
                <a:gd name="T4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4" y="28"/>
                    <a:pt x="6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11" y="10"/>
                  </a:moveTo>
                  <a:lnTo>
                    <a:pt x="11" y="10"/>
                  </a:lnTo>
                  <a:cubicBezTo>
                    <a:pt x="13" y="8"/>
                    <a:pt x="15" y="7"/>
                    <a:pt x="17" y="7"/>
                  </a:cubicBezTo>
                  <a:cubicBezTo>
                    <a:pt x="19" y="7"/>
                    <a:pt x="21" y="8"/>
                    <a:pt x="23" y="10"/>
                  </a:cubicBezTo>
                  <a:cubicBezTo>
                    <a:pt x="24" y="11"/>
                    <a:pt x="25" y="14"/>
                    <a:pt x="25" y="17"/>
                  </a:cubicBezTo>
                  <a:cubicBezTo>
                    <a:pt x="25" y="20"/>
                    <a:pt x="24" y="22"/>
                    <a:pt x="23" y="24"/>
                  </a:cubicBezTo>
                  <a:cubicBezTo>
                    <a:pt x="21" y="26"/>
                    <a:pt x="19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2"/>
                    <a:pt x="9" y="20"/>
                    <a:pt x="9" y="17"/>
                  </a:cubicBezTo>
                  <a:cubicBezTo>
                    <a:pt x="9" y="14"/>
                    <a:pt x="10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071"/>
            <p:cNvSpPr>
              <a:spLocks noEditPoints="1"/>
            </p:cNvSpPr>
            <p:nvPr/>
          </p:nvSpPr>
          <p:spPr bwMode="auto">
            <a:xfrm>
              <a:off x="8416925" y="5665787"/>
              <a:ext cx="12700" cy="15875"/>
            </a:xfrm>
            <a:custGeom>
              <a:avLst/>
              <a:gdLst>
                <a:gd name="T0" fmla="*/ 2 w 33"/>
                <a:gd name="T1" fmla="*/ 36 h 45"/>
                <a:gd name="T2" fmla="*/ 4 w 33"/>
                <a:gd name="T3" fmla="*/ 40 h 45"/>
                <a:gd name="T4" fmla="*/ 7 w 33"/>
                <a:gd name="T5" fmla="*/ 43 h 45"/>
                <a:gd name="T6" fmla="*/ 12 w 33"/>
                <a:gd name="T7" fmla="*/ 45 h 45"/>
                <a:gd name="T8" fmla="*/ 16 w 33"/>
                <a:gd name="T9" fmla="*/ 45 h 45"/>
                <a:gd name="T10" fmla="*/ 29 w 33"/>
                <a:gd name="T11" fmla="*/ 41 h 45"/>
                <a:gd name="T12" fmla="*/ 33 w 33"/>
                <a:gd name="T13" fmla="*/ 29 h 45"/>
                <a:gd name="T14" fmla="*/ 29 w 33"/>
                <a:gd name="T15" fmla="*/ 18 h 45"/>
                <a:gd name="T16" fmla="*/ 18 w 33"/>
                <a:gd name="T17" fmla="*/ 13 h 45"/>
                <a:gd name="T18" fmla="*/ 11 w 33"/>
                <a:gd name="T19" fmla="*/ 15 h 45"/>
                <a:gd name="T20" fmla="*/ 6 w 33"/>
                <a:gd name="T21" fmla="*/ 20 h 45"/>
                <a:gd name="T22" fmla="*/ 8 w 33"/>
                <a:gd name="T23" fmla="*/ 12 h 45"/>
                <a:gd name="T24" fmla="*/ 12 w 33"/>
                <a:gd name="T25" fmla="*/ 9 h 45"/>
                <a:gd name="T26" fmla="*/ 19 w 33"/>
                <a:gd name="T27" fmla="*/ 8 h 45"/>
                <a:gd name="T28" fmla="*/ 20 w 33"/>
                <a:gd name="T29" fmla="*/ 8 h 45"/>
                <a:gd name="T30" fmla="*/ 21 w 33"/>
                <a:gd name="T31" fmla="*/ 8 h 45"/>
                <a:gd name="T32" fmla="*/ 30 w 33"/>
                <a:gd name="T33" fmla="*/ 6 h 45"/>
                <a:gd name="T34" fmla="*/ 32 w 33"/>
                <a:gd name="T35" fmla="*/ 0 h 45"/>
                <a:gd name="T36" fmla="*/ 26 w 33"/>
                <a:gd name="T37" fmla="*/ 0 h 45"/>
                <a:gd name="T38" fmla="*/ 24 w 33"/>
                <a:gd name="T39" fmla="*/ 1 h 45"/>
                <a:gd name="T40" fmla="*/ 19 w 33"/>
                <a:gd name="T41" fmla="*/ 1 h 45"/>
                <a:gd name="T42" fmla="*/ 4 w 33"/>
                <a:gd name="T43" fmla="*/ 6 h 45"/>
                <a:gd name="T44" fmla="*/ 0 w 33"/>
                <a:gd name="T45" fmla="*/ 23 h 45"/>
                <a:gd name="T46" fmla="*/ 2 w 33"/>
                <a:gd name="T47" fmla="*/ 36 h 45"/>
                <a:gd name="T48" fmla="*/ 11 w 33"/>
                <a:gd name="T49" fmla="*/ 22 h 45"/>
                <a:gd name="T50" fmla="*/ 11 w 33"/>
                <a:gd name="T51" fmla="*/ 22 h 45"/>
                <a:gd name="T52" fmla="*/ 14 w 33"/>
                <a:gd name="T53" fmla="*/ 20 h 45"/>
                <a:gd name="T54" fmla="*/ 17 w 33"/>
                <a:gd name="T55" fmla="*/ 20 h 45"/>
                <a:gd name="T56" fmla="*/ 20 w 33"/>
                <a:gd name="T57" fmla="*/ 20 h 45"/>
                <a:gd name="T58" fmla="*/ 22 w 33"/>
                <a:gd name="T59" fmla="*/ 22 h 45"/>
                <a:gd name="T60" fmla="*/ 24 w 33"/>
                <a:gd name="T61" fmla="*/ 29 h 45"/>
                <a:gd name="T62" fmla="*/ 22 w 33"/>
                <a:gd name="T63" fmla="*/ 36 h 45"/>
                <a:gd name="T64" fmla="*/ 16 w 33"/>
                <a:gd name="T65" fmla="*/ 38 h 45"/>
                <a:gd name="T66" fmla="*/ 11 w 33"/>
                <a:gd name="T67" fmla="*/ 36 h 45"/>
                <a:gd name="T68" fmla="*/ 9 w 33"/>
                <a:gd name="T69" fmla="*/ 29 h 45"/>
                <a:gd name="T70" fmla="*/ 11 w 33"/>
                <a:gd name="T7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5">
                  <a:moveTo>
                    <a:pt x="2" y="36"/>
                  </a:moveTo>
                  <a:cubicBezTo>
                    <a:pt x="2" y="38"/>
                    <a:pt x="3" y="39"/>
                    <a:pt x="4" y="40"/>
                  </a:cubicBezTo>
                  <a:cubicBezTo>
                    <a:pt x="5" y="41"/>
                    <a:pt x="6" y="42"/>
                    <a:pt x="7" y="43"/>
                  </a:cubicBezTo>
                  <a:cubicBezTo>
                    <a:pt x="9" y="44"/>
                    <a:pt x="10" y="44"/>
                    <a:pt x="12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21" y="45"/>
                    <a:pt x="26" y="44"/>
                    <a:pt x="29" y="41"/>
                  </a:cubicBezTo>
                  <a:cubicBezTo>
                    <a:pt x="32" y="37"/>
                    <a:pt x="33" y="34"/>
                    <a:pt x="33" y="29"/>
                  </a:cubicBezTo>
                  <a:cubicBezTo>
                    <a:pt x="33" y="25"/>
                    <a:pt x="32" y="21"/>
                    <a:pt x="29" y="18"/>
                  </a:cubicBezTo>
                  <a:cubicBezTo>
                    <a:pt x="26" y="15"/>
                    <a:pt x="22" y="13"/>
                    <a:pt x="18" y="13"/>
                  </a:cubicBezTo>
                  <a:cubicBezTo>
                    <a:pt x="15" y="13"/>
                    <a:pt x="13" y="14"/>
                    <a:pt x="11" y="15"/>
                  </a:cubicBezTo>
                  <a:cubicBezTo>
                    <a:pt x="9" y="16"/>
                    <a:pt x="7" y="18"/>
                    <a:pt x="6" y="20"/>
                  </a:cubicBezTo>
                  <a:cubicBezTo>
                    <a:pt x="6" y="16"/>
                    <a:pt x="6" y="14"/>
                    <a:pt x="8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4" y="8"/>
                    <a:pt x="16" y="8"/>
                    <a:pt x="19" y="8"/>
                  </a:cubicBezTo>
                  <a:lnTo>
                    <a:pt x="20" y="8"/>
                  </a:lnTo>
                  <a:cubicBezTo>
                    <a:pt x="20" y="8"/>
                    <a:pt x="21" y="8"/>
                    <a:pt x="21" y="8"/>
                  </a:cubicBezTo>
                  <a:cubicBezTo>
                    <a:pt x="26" y="8"/>
                    <a:pt x="29" y="7"/>
                    <a:pt x="30" y="6"/>
                  </a:cubicBezTo>
                  <a:cubicBezTo>
                    <a:pt x="31" y="5"/>
                    <a:pt x="32" y="3"/>
                    <a:pt x="32" y="0"/>
                  </a:cubicBezTo>
                  <a:lnTo>
                    <a:pt x="26" y="0"/>
                  </a:lnTo>
                  <a:cubicBezTo>
                    <a:pt x="26" y="1"/>
                    <a:pt x="25" y="1"/>
                    <a:pt x="24" y="1"/>
                  </a:cubicBezTo>
                  <a:lnTo>
                    <a:pt x="19" y="1"/>
                  </a:lnTo>
                  <a:cubicBezTo>
                    <a:pt x="12" y="1"/>
                    <a:pt x="7" y="3"/>
                    <a:pt x="4" y="6"/>
                  </a:cubicBezTo>
                  <a:cubicBezTo>
                    <a:pt x="1" y="10"/>
                    <a:pt x="0" y="15"/>
                    <a:pt x="0" y="23"/>
                  </a:cubicBezTo>
                  <a:cubicBezTo>
                    <a:pt x="0" y="29"/>
                    <a:pt x="1" y="34"/>
                    <a:pt x="2" y="36"/>
                  </a:cubicBezTo>
                  <a:close/>
                  <a:moveTo>
                    <a:pt x="11" y="22"/>
                  </a:moveTo>
                  <a:lnTo>
                    <a:pt x="11" y="22"/>
                  </a:lnTo>
                  <a:cubicBezTo>
                    <a:pt x="12" y="22"/>
                    <a:pt x="13" y="21"/>
                    <a:pt x="14" y="20"/>
                  </a:cubicBezTo>
                  <a:cubicBezTo>
                    <a:pt x="15" y="20"/>
                    <a:pt x="15" y="20"/>
                    <a:pt x="17" y="20"/>
                  </a:cubicBezTo>
                  <a:cubicBezTo>
                    <a:pt x="18" y="20"/>
                    <a:pt x="19" y="20"/>
                    <a:pt x="20" y="20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4" y="24"/>
                    <a:pt x="24" y="26"/>
                    <a:pt x="24" y="29"/>
                  </a:cubicBezTo>
                  <a:cubicBezTo>
                    <a:pt x="24" y="32"/>
                    <a:pt x="24" y="34"/>
                    <a:pt x="22" y="36"/>
                  </a:cubicBezTo>
                  <a:cubicBezTo>
                    <a:pt x="21" y="38"/>
                    <a:pt x="19" y="38"/>
                    <a:pt x="16" y="38"/>
                  </a:cubicBezTo>
                  <a:cubicBezTo>
                    <a:pt x="14" y="38"/>
                    <a:pt x="12" y="38"/>
                    <a:pt x="11" y="36"/>
                  </a:cubicBezTo>
                  <a:cubicBezTo>
                    <a:pt x="10" y="34"/>
                    <a:pt x="9" y="32"/>
                    <a:pt x="9" y="29"/>
                  </a:cubicBezTo>
                  <a:cubicBezTo>
                    <a:pt x="9" y="26"/>
                    <a:pt x="10" y="24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072"/>
            <p:cNvSpPr>
              <a:spLocks noEditPoints="1"/>
            </p:cNvSpPr>
            <p:nvPr/>
          </p:nvSpPr>
          <p:spPr bwMode="auto">
            <a:xfrm>
              <a:off x="8429625" y="5670550"/>
              <a:ext cx="15875" cy="11113"/>
            </a:xfrm>
            <a:custGeom>
              <a:avLst/>
              <a:gdLst>
                <a:gd name="T0" fmla="*/ 0 w 43"/>
                <a:gd name="T1" fmla="*/ 7 h 32"/>
                <a:gd name="T2" fmla="*/ 11 w 43"/>
                <a:gd name="T3" fmla="*/ 7 h 32"/>
                <a:gd name="T4" fmla="*/ 11 w 43"/>
                <a:gd name="T5" fmla="*/ 32 h 32"/>
                <a:gd name="T6" fmla="*/ 30 w 43"/>
                <a:gd name="T7" fmla="*/ 32 h 32"/>
                <a:gd name="T8" fmla="*/ 40 w 43"/>
                <a:gd name="T9" fmla="*/ 29 h 32"/>
                <a:gd name="T10" fmla="*/ 43 w 43"/>
                <a:gd name="T11" fmla="*/ 23 h 32"/>
                <a:gd name="T12" fmla="*/ 41 w 43"/>
                <a:gd name="T13" fmla="*/ 17 h 32"/>
                <a:gd name="T14" fmla="*/ 36 w 43"/>
                <a:gd name="T15" fmla="*/ 14 h 32"/>
                <a:gd name="T16" fmla="*/ 28 w 43"/>
                <a:gd name="T17" fmla="*/ 13 h 32"/>
                <a:gd name="T18" fmla="*/ 20 w 43"/>
                <a:gd name="T19" fmla="*/ 13 h 32"/>
                <a:gd name="T20" fmla="*/ 20 w 43"/>
                <a:gd name="T21" fmla="*/ 0 h 32"/>
                <a:gd name="T22" fmla="*/ 0 w 43"/>
                <a:gd name="T23" fmla="*/ 0 h 32"/>
                <a:gd name="T24" fmla="*/ 0 w 43"/>
                <a:gd name="T25" fmla="*/ 7 h 32"/>
                <a:gd name="T26" fmla="*/ 20 w 43"/>
                <a:gd name="T27" fmla="*/ 18 h 32"/>
                <a:gd name="T28" fmla="*/ 20 w 43"/>
                <a:gd name="T29" fmla="*/ 18 h 32"/>
                <a:gd name="T30" fmla="*/ 25 w 43"/>
                <a:gd name="T31" fmla="*/ 18 h 32"/>
                <a:gd name="T32" fmla="*/ 32 w 43"/>
                <a:gd name="T33" fmla="*/ 19 h 32"/>
                <a:gd name="T34" fmla="*/ 34 w 43"/>
                <a:gd name="T35" fmla="*/ 22 h 32"/>
                <a:gd name="T36" fmla="*/ 33 w 43"/>
                <a:gd name="T37" fmla="*/ 25 h 32"/>
                <a:gd name="T38" fmla="*/ 28 w 43"/>
                <a:gd name="T39" fmla="*/ 26 h 32"/>
                <a:gd name="T40" fmla="*/ 20 w 43"/>
                <a:gd name="T41" fmla="*/ 26 h 32"/>
                <a:gd name="T42" fmla="*/ 20 w 43"/>
                <a:gd name="T4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2">
                  <a:moveTo>
                    <a:pt x="0" y="7"/>
                  </a:moveTo>
                  <a:lnTo>
                    <a:pt x="11" y="7"/>
                  </a:lnTo>
                  <a:lnTo>
                    <a:pt x="11" y="32"/>
                  </a:lnTo>
                  <a:lnTo>
                    <a:pt x="30" y="32"/>
                  </a:lnTo>
                  <a:cubicBezTo>
                    <a:pt x="35" y="32"/>
                    <a:pt x="38" y="31"/>
                    <a:pt x="40" y="29"/>
                  </a:cubicBezTo>
                  <a:cubicBezTo>
                    <a:pt x="42" y="27"/>
                    <a:pt x="43" y="25"/>
                    <a:pt x="43" y="23"/>
                  </a:cubicBezTo>
                  <a:cubicBezTo>
                    <a:pt x="43" y="20"/>
                    <a:pt x="42" y="19"/>
                    <a:pt x="41" y="17"/>
                  </a:cubicBezTo>
                  <a:cubicBezTo>
                    <a:pt x="40" y="15"/>
                    <a:pt x="38" y="14"/>
                    <a:pt x="36" y="14"/>
                  </a:cubicBezTo>
                  <a:cubicBezTo>
                    <a:pt x="35" y="13"/>
                    <a:pt x="32" y="13"/>
                    <a:pt x="28" y="13"/>
                  </a:cubicBezTo>
                  <a:lnTo>
                    <a:pt x="20" y="13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25" y="18"/>
                  </a:lnTo>
                  <a:cubicBezTo>
                    <a:pt x="29" y="18"/>
                    <a:pt x="31" y="19"/>
                    <a:pt x="32" y="19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3"/>
                    <a:pt x="33" y="24"/>
                    <a:pt x="33" y="25"/>
                  </a:cubicBezTo>
                  <a:cubicBezTo>
                    <a:pt x="32" y="26"/>
                    <a:pt x="30" y="26"/>
                    <a:pt x="28" y="26"/>
                  </a:cubicBezTo>
                  <a:lnTo>
                    <a:pt x="20" y="2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073"/>
            <p:cNvSpPr>
              <a:spLocks noEditPoints="1"/>
            </p:cNvSpPr>
            <p:nvPr/>
          </p:nvSpPr>
          <p:spPr bwMode="auto">
            <a:xfrm>
              <a:off x="8447088" y="5668962"/>
              <a:ext cx="11113" cy="12700"/>
            </a:xfrm>
            <a:custGeom>
              <a:avLst/>
              <a:gdLst>
                <a:gd name="T0" fmla="*/ 3 w 31"/>
                <a:gd name="T1" fmla="*/ 28 h 33"/>
                <a:gd name="T2" fmla="*/ 16 w 31"/>
                <a:gd name="T3" fmla="*/ 33 h 33"/>
                <a:gd name="T4" fmla="*/ 21 w 31"/>
                <a:gd name="T5" fmla="*/ 33 h 33"/>
                <a:gd name="T6" fmla="*/ 25 w 31"/>
                <a:gd name="T7" fmla="*/ 31 h 33"/>
                <a:gd name="T8" fmla="*/ 28 w 31"/>
                <a:gd name="T9" fmla="*/ 28 h 33"/>
                <a:gd name="T10" fmla="*/ 30 w 31"/>
                <a:gd name="T11" fmla="*/ 24 h 33"/>
                <a:gd name="T12" fmla="*/ 22 w 31"/>
                <a:gd name="T13" fmla="*/ 23 h 33"/>
                <a:gd name="T14" fmla="*/ 20 w 31"/>
                <a:gd name="T15" fmla="*/ 26 h 33"/>
                <a:gd name="T16" fmla="*/ 16 w 31"/>
                <a:gd name="T17" fmla="*/ 27 h 33"/>
                <a:gd name="T18" fmla="*/ 11 w 31"/>
                <a:gd name="T19" fmla="*/ 25 h 33"/>
                <a:gd name="T20" fmla="*/ 9 w 31"/>
                <a:gd name="T21" fmla="*/ 19 h 33"/>
                <a:gd name="T22" fmla="*/ 31 w 31"/>
                <a:gd name="T23" fmla="*/ 19 h 33"/>
                <a:gd name="T24" fmla="*/ 30 w 31"/>
                <a:gd name="T25" fmla="*/ 11 h 33"/>
                <a:gd name="T26" fmla="*/ 27 w 31"/>
                <a:gd name="T27" fmla="*/ 5 h 33"/>
                <a:gd name="T28" fmla="*/ 22 w 31"/>
                <a:gd name="T29" fmla="*/ 2 h 33"/>
                <a:gd name="T30" fmla="*/ 15 w 31"/>
                <a:gd name="T31" fmla="*/ 0 h 33"/>
                <a:gd name="T32" fmla="*/ 4 w 31"/>
                <a:gd name="T33" fmla="*/ 5 h 33"/>
                <a:gd name="T34" fmla="*/ 0 w 31"/>
                <a:gd name="T35" fmla="*/ 17 h 33"/>
                <a:gd name="T36" fmla="*/ 3 w 31"/>
                <a:gd name="T37" fmla="*/ 28 h 33"/>
                <a:gd name="T38" fmla="*/ 11 w 31"/>
                <a:gd name="T39" fmla="*/ 9 h 33"/>
                <a:gd name="T40" fmla="*/ 11 w 31"/>
                <a:gd name="T41" fmla="*/ 9 h 33"/>
                <a:gd name="T42" fmla="*/ 16 w 31"/>
                <a:gd name="T43" fmla="*/ 7 h 33"/>
                <a:gd name="T44" fmla="*/ 20 w 31"/>
                <a:gd name="T45" fmla="*/ 9 h 33"/>
                <a:gd name="T46" fmla="*/ 22 w 31"/>
                <a:gd name="T47" fmla="*/ 14 h 33"/>
                <a:gd name="T48" fmla="*/ 9 w 31"/>
                <a:gd name="T49" fmla="*/ 14 h 33"/>
                <a:gd name="T50" fmla="*/ 11 w 31"/>
                <a:gd name="T5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" y="28"/>
                  </a:moveTo>
                  <a:cubicBezTo>
                    <a:pt x="6" y="32"/>
                    <a:pt x="10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3" y="28"/>
                  </a:cubicBezTo>
                  <a:close/>
                  <a:moveTo>
                    <a:pt x="11" y="9"/>
                  </a:moveTo>
                  <a:lnTo>
                    <a:pt x="11" y="9"/>
                  </a:ln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074"/>
            <p:cNvSpPr>
              <a:spLocks/>
            </p:cNvSpPr>
            <p:nvPr/>
          </p:nvSpPr>
          <p:spPr bwMode="auto">
            <a:xfrm>
              <a:off x="8461375" y="5670550"/>
              <a:ext cx="9525" cy="11113"/>
            </a:xfrm>
            <a:custGeom>
              <a:avLst/>
              <a:gdLst>
                <a:gd name="T0" fmla="*/ 8 w 27"/>
                <a:gd name="T1" fmla="*/ 18 h 32"/>
                <a:gd name="T2" fmla="*/ 11 w 27"/>
                <a:gd name="T3" fmla="*/ 19 h 32"/>
                <a:gd name="T4" fmla="*/ 13 w 27"/>
                <a:gd name="T5" fmla="*/ 23 h 32"/>
                <a:gd name="T6" fmla="*/ 18 w 27"/>
                <a:gd name="T7" fmla="*/ 32 h 32"/>
                <a:gd name="T8" fmla="*/ 27 w 27"/>
                <a:gd name="T9" fmla="*/ 32 h 32"/>
                <a:gd name="T10" fmla="*/ 22 w 27"/>
                <a:gd name="T11" fmla="*/ 23 h 32"/>
                <a:gd name="T12" fmla="*/ 22 w 27"/>
                <a:gd name="T13" fmla="*/ 22 h 32"/>
                <a:gd name="T14" fmla="*/ 15 w 27"/>
                <a:gd name="T15" fmla="*/ 15 h 32"/>
                <a:gd name="T16" fmla="*/ 19 w 27"/>
                <a:gd name="T17" fmla="*/ 10 h 32"/>
                <a:gd name="T18" fmla="*/ 20 w 27"/>
                <a:gd name="T19" fmla="*/ 8 h 32"/>
                <a:gd name="T20" fmla="*/ 21 w 27"/>
                <a:gd name="T21" fmla="*/ 6 h 32"/>
                <a:gd name="T22" fmla="*/ 26 w 27"/>
                <a:gd name="T23" fmla="*/ 6 h 32"/>
                <a:gd name="T24" fmla="*/ 26 w 27"/>
                <a:gd name="T25" fmla="*/ 0 h 32"/>
                <a:gd name="T26" fmla="*/ 22 w 27"/>
                <a:gd name="T27" fmla="*/ 0 h 32"/>
                <a:gd name="T28" fmla="*/ 17 w 27"/>
                <a:gd name="T29" fmla="*/ 1 h 32"/>
                <a:gd name="T30" fmla="*/ 13 w 27"/>
                <a:gd name="T31" fmla="*/ 7 h 32"/>
                <a:gd name="T32" fmla="*/ 11 w 27"/>
                <a:gd name="T33" fmla="*/ 12 h 32"/>
                <a:gd name="T34" fmla="*/ 8 w 27"/>
                <a:gd name="T35" fmla="*/ 13 h 32"/>
                <a:gd name="T36" fmla="*/ 8 w 27"/>
                <a:gd name="T37" fmla="*/ 0 h 32"/>
                <a:gd name="T38" fmla="*/ 0 w 27"/>
                <a:gd name="T39" fmla="*/ 0 h 32"/>
                <a:gd name="T40" fmla="*/ 0 w 27"/>
                <a:gd name="T41" fmla="*/ 32 h 32"/>
                <a:gd name="T42" fmla="*/ 8 w 27"/>
                <a:gd name="T43" fmla="*/ 32 h 32"/>
                <a:gd name="T44" fmla="*/ 8 w 27"/>
                <a:gd name="T4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8" y="18"/>
                  </a:moveTo>
                  <a:cubicBezTo>
                    <a:pt x="9" y="18"/>
                    <a:pt x="10" y="19"/>
                    <a:pt x="11" y="19"/>
                  </a:cubicBezTo>
                  <a:cubicBezTo>
                    <a:pt x="12" y="20"/>
                    <a:pt x="12" y="21"/>
                    <a:pt x="13" y="23"/>
                  </a:cubicBezTo>
                  <a:lnTo>
                    <a:pt x="18" y="32"/>
                  </a:lnTo>
                  <a:lnTo>
                    <a:pt x="27" y="32"/>
                  </a:lnTo>
                  <a:lnTo>
                    <a:pt x="22" y="23"/>
                  </a:lnTo>
                  <a:cubicBezTo>
                    <a:pt x="22" y="23"/>
                    <a:pt x="22" y="23"/>
                    <a:pt x="22" y="22"/>
                  </a:cubicBezTo>
                  <a:cubicBezTo>
                    <a:pt x="20" y="19"/>
                    <a:pt x="18" y="16"/>
                    <a:pt x="15" y="15"/>
                  </a:cubicBezTo>
                  <a:cubicBezTo>
                    <a:pt x="17" y="15"/>
                    <a:pt x="18" y="13"/>
                    <a:pt x="19" y="10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2" y="6"/>
                    <a:pt x="23" y="6"/>
                    <a:pt x="26" y="6"/>
                  </a:cubicBezTo>
                  <a:lnTo>
                    <a:pt x="26" y="0"/>
                  </a:ln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2"/>
                    <a:pt x="14" y="4"/>
                    <a:pt x="13" y="7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0" y="13"/>
                    <a:pt x="8" y="13"/>
                  </a:cubicBez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075"/>
            <p:cNvSpPr>
              <a:spLocks/>
            </p:cNvSpPr>
            <p:nvPr/>
          </p:nvSpPr>
          <p:spPr bwMode="auto">
            <a:xfrm>
              <a:off x="8470900" y="5670550"/>
              <a:ext cx="9525" cy="11113"/>
            </a:xfrm>
            <a:custGeom>
              <a:avLst/>
              <a:gdLst>
                <a:gd name="T0" fmla="*/ 0 w 29"/>
                <a:gd name="T1" fmla="*/ 7 h 32"/>
                <a:gd name="T2" fmla="*/ 10 w 29"/>
                <a:gd name="T3" fmla="*/ 7 h 32"/>
                <a:gd name="T4" fmla="*/ 10 w 29"/>
                <a:gd name="T5" fmla="*/ 32 h 32"/>
                <a:gd name="T6" fmla="*/ 19 w 29"/>
                <a:gd name="T7" fmla="*/ 32 h 32"/>
                <a:gd name="T8" fmla="*/ 19 w 29"/>
                <a:gd name="T9" fmla="*/ 7 h 32"/>
                <a:gd name="T10" fmla="*/ 29 w 29"/>
                <a:gd name="T11" fmla="*/ 7 h 32"/>
                <a:gd name="T12" fmla="*/ 29 w 29"/>
                <a:gd name="T13" fmla="*/ 0 h 32"/>
                <a:gd name="T14" fmla="*/ 0 w 29"/>
                <a:gd name="T15" fmla="*/ 0 h 32"/>
                <a:gd name="T16" fmla="*/ 0 w 29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10" y="7"/>
                  </a:lnTo>
                  <a:lnTo>
                    <a:pt x="10" y="32"/>
                  </a:lnTo>
                  <a:lnTo>
                    <a:pt x="19" y="32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076"/>
            <p:cNvSpPr>
              <a:spLocks noEditPoints="1"/>
            </p:cNvSpPr>
            <p:nvPr/>
          </p:nvSpPr>
          <p:spPr bwMode="auto">
            <a:xfrm>
              <a:off x="8482013" y="5668962"/>
              <a:ext cx="12700" cy="12700"/>
            </a:xfrm>
            <a:custGeom>
              <a:avLst/>
              <a:gdLst>
                <a:gd name="T0" fmla="*/ 16 w 33"/>
                <a:gd name="T1" fmla="*/ 0 h 33"/>
                <a:gd name="T2" fmla="*/ 8 w 33"/>
                <a:gd name="T3" fmla="*/ 2 h 33"/>
                <a:gd name="T4" fmla="*/ 2 w 33"/>
                <a:gd name="T5" fmla="*/ 8 h 33"/>
                <a:gd name="T6" fmla="*/ 0 w 33"/>
                <a:gd name="T7" fmla="*/ 16 h 33"/>
                <a:gd name="T8" fmla="*/ 2 w 33"/>
                <a:gd name="T9" fmla="*/ 26 h 33"/>
                <a:gd name="T10" fmla="*/ 8 w 33"/>
                <a:gd name="T11" fmla="*/ 31 h 33"/>
                <a:gd name="T12" fmla="*/ 16 w 33"/>
                <a:gd name="T13" fmla="*/ 33 h 33"/>
                <a:gd name="T14" fmla="*/ 28 w 33"/>
                <a:gd name="T15" fmla="*/ 29 h 33"/>
                <a:gd name="T16" fmla="*/ 33 w 33"/>
                <a:gd name="T17" fmla="*/ 17 h 33"/>
                <a:gd name="T18" fmla="*/ 29 w 33"/>
                <a:gd name="T19" fmla="*/ 5 h 33"/>
                <a:gd name="T20" fmla="*/ 16 w 33"/>
                <a:gd name="T21" fmla="*/ 0 h 33"/>
                <a:gd name="T22" fmla="*/ 22 w 33"/>
                <a:gd name="T23" fmla="*/ 24 h 33"/>
                <a:gd name="T24" fmla="*/ 22 w 33"/>
                <a:gd name="T25" fmla="*/ 24 h 33"/>
                <a:gd name="T26" fmla="*/ 16 w 33"/>
                <a:gd name="T27" fmla="*/ 27 h 33"/>
                <a:gd name="T28" fmla="*/ 11 w 33"/>
                <a:gd name="T29" fmla="*/ 24 h 33"/>
                <a:gd name="T30" fmla="*/ 8 w 33"/>
                <a:gd name="T31" fmla="*/ 17 h 33"/>
                <a:gd name="T32" fmla="*/ 11 w 33"/>
                <a:gd name="T33" fmla="*/ 10 h 33"/>
                <a:gd name="T34" fmla="*/ 16 w 33"/>
                <a:gd name="T35" fmla="*/ 7 h 33"/>
                <a:gd name="T36" fmla="*/ 22 w 33"/>
                <a:gd name="T37" fmla="*/ 10 h 33"/>
                <a:gd name="T38" fmla="*/ 24 w 33"/>
                <a:gd name="T39" fmla="*/ 17 h 33"/>
                <a:gd name="T40" fmla="*/ 22 w 33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13" y="0"/>
                    <a:pt x="10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0" y="20"/>
                    <a:pt x="0" y="23"/>
                    <a:pt x="2" y="26"/>
                  </a:cubicBez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3" y="33"/>
                    <a:pt x="16" y="33"/>
                  </a:cubicBezTo>
                  <a:cubicBezTo>
                    <a:pt x="21" y="33"/>
                    <a:pt x="25" y="32"/>
                    <a:pt x="28" y="29"/>
                  </a:cubicBezTo>
                  <a:cubicBezTo>
                    <a:pt x="32" y="26"/>
                    <a:pt x="33" y="22"/>
                    <a:pt x="33" y="17"/>
                  </a:cubicBezTo>
                  <a:cubicBezTo>
                    <a:pt x="33" y="12"/>
                    <a:pt x="32" y="8"/>
                    <a:pt x="29" y="5"/>
                  </a:cubicBezTo>
                  <a:cubicBezTo>
                    <a:pt x="25" y="2"/>
                    <a:pt x="21" y="0"/>
                    <a:pt x="16" y="0"/>
                  </a:cubicBezTo>
                  <a:close/>
                  <a:moveTo>
                    <a:pt x="22" y="24"/>
                  </a:moveTo>
                  <a:lnTo>
                    <a:pt x="22" y="24"/>
                  </a:lnTo>
                  <a:cubicBezTo>
                    <a:pt x="21" y="26"/>
                    <a:pt x="19" y="27"/>
                    <a:pt x="16" y="27"/>
                  </a:cubicBezTo>
                  <a:cubicBezTo>
                    <a:pt x="14" y="27"/>
                    <a:pt x="12" y="26"/>
                    <a:pt x="11" y="24"/>
                  </a:cubicBezTo>
                  <a:cubicBezTo>
                    <a:pt x="9" y="22"/>
                    <a:pt x="8" y="20"/>
                    <a:pt x="8" y="17"/>
                  </a:cubicBezTo>
                  <a:cubicBezTo>
                    <a:pt x="8" y="14"/>
                    <a:pt x="9" y="11"/>
                    <a:pt x="11" y="10"/>
                  </a:cubicBezTo>
                  <a:cubicBezTo>
                    <a:pt x="12" y="8"/>
                    <a:pt x="14" y="7"/>
                    <a:pt x="16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4" y="11"/>
                    <a:pt x="24" y="14"/>
                    <a:pt x="24" y="17"/>
                  </a:cubicBezTo>
                  <a:cubicBezTo>
                    <a:pt x="24" y="20"/>
                    <a:pt x="24" y="22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077"/>
            <p:cNvSpPr>
              <a:spLocks noEditPoints="1"/>
            </p:cNvSpPr>
            <p:nvPr/>
          </p:nvSpPr>
          <p:spPr bwMode="auto">
            <a:xfrm>
              <a:off x="8496300" y="5670550"/>
              <a:ext cx="11113" cy="11113"/>
            </a:xfrm>
            <a:custGeom>
              <a:avLst/>
              <a:gdLst>
                <a:gd name="T0" fmla="*/ 29 w 32"/>
                <a:gd name="T1" fmla="*/ 29 h 32"/>
                <a:gd name="T2" fmla="*/ 32 w 32"/>
                <a:gd name="T3" fmla="*/ 23 h 32"/>
                <a:gd name="T4" fmla="*/ 30 w 32"/>
                <a:gd name="T5" fmla="*/ 19 h 32"/>
                <a:gd name="T6" fmla="*/ 25 w 32"/>
                <a:gd name="T7" fmla="*/ 16 h 32"/>
                <a:gd name="T8" fmla="*/ 29 w 32"/>
                <a:gd name="T9" fmla="*/ 13 h 32"/>
                <a:gd name="T10" fmla="*/ 31 w 32"/>
                <a:gd name="T11" fmla="*/ 8 h 32"/>
                <a:gd name="T12" fmla="*/ 28 w 32"/>
                <a:gd name="T13" fmla="*/ 2 h 32"/>
                <a:gd name="T14" fmla="*/ 19 w 32"/>
                <a:gd name="T15" fmla="*/ 0 h 32"/>
                <a:gd name="T16" fmla="*/ 0 w 32"/>
                <a:gd name="T17" fmla="*/ 0 h 32"/>
                <a:gd name="T18" fmla="*/ 0 w 32"/>
                <a:gd name="T19" fmla="*/ 32 h 32"/>
                <a:gd name="T20" fmla="*/ 21 w 32"/>
                <a:gd name="T21" fmla="*/ 32 h 32"/>
                <a:gd name="T22" fmla="*/ 29 w 32"/>
                <a:gd name="T23" fmla="*/ 29 h 32"/>
                <a:gd name="T24" fmla="*/ 9 w 32"/>
                <a:gd name="T25" fmla="*/ 5 h 32"/>
                <a:gd name="T26" fmla="*/ 9 w 32"/>
                <a:gd name="T27" fmla="*/ 5 h 32"/>
                <a:gd name="T28" fmla="*/ 14 w 32"/>
                <a:gd name="T29" fmla="*/ 5 h 32"/>
                <a:gd name="T30" fmla="*/ 18 w 32"/>
                <a:gd name="T31" fmla="*/ 6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9 w 32"/>
                <a:gd name="T45" fmla="*/ 26 h 32"/>
                <a:gd name="T46" fmla="*/ 9 w 32"/>
                <a:gd name="T47" fmla="*/ 26 h 32"/>
                <a:gd name="T48" fmla="*/ 9 w 32"/>
                <a:gd name="T49" fmla="*/ 18 h 32"/>
                <a:gd name="T50" fmla="*/ 13 w 32"/>
                <a:gd name="T51" fmla="*/ 18 h 32"/>
                <a:gd name="T52" fmla="*/ 21 w 32"/>
                <a:gd name="T53" fmla="*/ 19 h 32"/>
                <a:gd name="T54" fmla="*/ 23 w 32"/>
                <a:gd name="T55" fmla="*/ 22 h 32"/>
                <a:gd name="T56" fmla="*/ 21 w 32"/>
                <a:gd name="T57" fmla="*/ 25 h 32"/>
                <a:gd name="T58" fmla="*/ 16 w 32"/>
                <a:gd name="T59" fmla="*/ 26 h 32"/>
                <a:gd name="T60" fmla="*/ 9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29" y="29"/>
                  </a:move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4" y="32"/>
                    <a:pt x="27" y="31"/>
                    <a:pt x="29" y="29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6" y="5"/>
                    <a:pt x="17" y="6"/>
                    <a:pt x="18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078"/>
            <p:cNvSpPr>
              <a:spLocks/>
            </p:cNvSpPr>
            <p:nvPr/>
          </p:nvSpPr>
          <p:spPr bwMode="auto">
            <a:xfrm>
              <a:off x="8510588" y="5670550"/>
              <a:ext cx="11113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1 w 30"/>
                <a:gd name="T5" fmla="*/ 0 h 32"/>
                <a:gd name="T6" fmla="*/ 21 w 30"/>
                <a:gd name="T7" fmla="*/ 12 h 32"/>
                <a:gd name="T8" fmla="*/ 9 w 30"/>
                <a:gd name="T9" fmla="*/ 12 h 32"/>
                <a:gd name="T10" fmla="*/ 9 w 30"/>
                <a:gd name="T11" fmla="*/ 0 h 32"/>
                <a:gd name="T12" fmla="*/ 0 w 30"/>
                <a:gd name="T13" fmla="*/ 0 h 32"/>
                <a:gd name="T14" fmla="*/ 0 w 30"/>
                <a:gd name="T15" fmla="*/ 32 h 32"/>
                <a:gd name="T16" fmla="*/ 9 w 30"/>
                <a:gd name="T17" fmla="*/ 32 h 32"/>
                <a:gd name="T18" fmla="*/ 9 w 30"/>
                <a:gd name="T19" fmla="*/ 18 h 32"/>
                <a:gd name="T20" fmla="*/ 21 w 30"/>
                <a:gd name="T21" fmla="*/ 18 h 32"/>
                <a:gd name="T22" fmla="*/ 21 w 30"/>
                <a:gd name="T23" fmla="*/ 32 h 32"/>
                <a:gd name="T24" fmla="*/ 30 w 30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21" y="18"/>
                  </a:lnTo>
                  <a:lnTo>
                    <a:pt x="21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1079"/>
            <p:cNvSpPr>
              <a:spLocks noEditPoints="1"/>
            </p:cNvSpPr>
            <p:nvPr/>
          </p:nvSpPr>
          <p:spPr bwMode="auto">
            <a:xfrm>
              <a:off x="8523288" y="5668962"/>
              <a:ext cx="11113" cy="12700"/>
            </a:xfrm>
            <a:custGeom>
              <a:avLst/>
              <a:gdLst>
                <a:gd name="T0" fmla="*/ 30 w 31"/>
                <a:gd name="T1" fmla="*/ 11 h 33"/>
                <a:gd name="T2" fmla="*/ 27 w 31"/>
                <a:gd name="T3" fmla="*/ 5 h 33"/>
                <a:gd name="T4" fmla="*/ 22 w 31"/>
                <a:gd name="T5" fmla="*/ 2 h 33"/>
                <a:gd name="T6" fmla="*/ 15 w 31"/>
                <a:gd name="T7" fmla="*/ 0 h 33"/>
                <a:gd name="T8" fmla="*/ 5 w 31"/>
                <a:gd name="T9" fmla="*/ 5 h 33"/>
                <a:gd name="T10" fmla="*/ 0 w 31"/>
                <a:gd name="T11" fmla="*/ 17 h 33"/>
                <a:gd name="T12" fmla="*/ 4 w 31"/>
                <a:gd name="T13" fmla="*/ 28 h 33"/>
                <a:gd name="T14" fmla="*/ 16 w 31"/>
                <a:gd name="T15" fmla="*/ 33 h 33"/>
                <a:gd name="T16" fmla="*/ 21 w 31"/>
                <a:gd name="T17" fmla="*/ 33 h 33"/>
                <a:gd name="T18" fmla="*/ 25 w 31"/>
                <a:gd name="T19" fmla="*/ 31 h 33"/>
                <a:gd name="T20" fmla="*/ 28 w 31"/>
                <a:gd name="T21" fmla="*/ 28 h 33"/>
                <a:gd name="T22" fmla="*/ 30 w 31"/>
                <a:gd name="T23" fmla="*/ 24 h 33"/>
                <a:gd name="T24" fmla="*/ 22 w 31"/>
                <a:gd name="T25" fmla="*/ 23 h 33"/>
                <a:gd name="T26" fmla="*/ 20 w 31"/>
                <a:gd name="T27" fmla="*/ 26 h 33"/>
                <a:gd name="T28" fmla="*/ 16 w 31"/>
                <a:gd name="T29" fmla="*/ 27 h 33"/>
                <a:gd name="T30" fmla="*/ 11 w 31"/>
                <a:gd name="T31" fmla="*/ 25 h 33"/>
                <a:gd name="T32" fmla="*/ 9 w 31"/>
                <a:gd name="T33" fmla="*/ 19 h 33"/>
                <a:gd name="T34" fmla="*/ 31 w 31"/>
                <a:gd name="T35" fmla="*/ 19 h 33"/>
                <a:gd name="T36" fmla="*/ 30 w 31"/>
                <a:gd name="T37" fmla="*/ 11 h 33"/>
                <a:gd name="T38" fmla="*/ 9 w 31"/>
                <a:gd name="T39" fmla="*/ 14 h 33"/>
                <a:gd name="T40" fmla="*/ 9 w 31"/>
                <a:gd name="T41" fmla="*/ 14 h 33"/>
                <a:gd name="T42" fmla="*/ 11 w 31"/>
                <a:gd name="T43" fmla="*/ 9 h 33"/>
                <a:gd name="T44" fmla="*/ 16 w 31"/>
                <a:gd name="T45" fmla="*/ 7 h 33"/>
                <a:gd name="T46" fmla="*/ 20 w 31"/>
                <a:gd name="T47" fmla="*/ 9 h 33"/>
                <a:gd name="T48" fmla="*/ 22 w 31"/>
                <a:gd name="T49" fmla="*/ 14 h 33"/>
                <a:gd name="T50" fmla="*/ 9 w 31"/>
                <a:gd name="T5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30" y="11"/>
                  </a:move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2"/>
                    <a:pt x="22" y="2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1" y="0"/>
                    <a:pt x="7" y="2"/>
                    <a:pt x="5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1" y="25"/>
                    <a:pt x="4" y="28"/>
                  </a:cubicBezTo>
                  <a:cubicBezTo>
                    <a:pt x="6" y="32"/>
                    <a:pt x="11" y="33"/>
                    <a:pt x="16" y="33"/>
                  </a:cubicBezTo>
                  <a:cubicBezTo>
                    <a:pt x="18" y="33"/>
                    <a:pt x="20" y="33"/>
                    <a:pt x="21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9"/>
                    <a:pt x="28" y="28"/>
                  </a:cubicBezTo>
                  <a:cubicBezTo>
                    <a:pt x="29" y="27"/>
                    <a:pt x="30" y="26"/>
                    <a:pt x="30" y="24"/>
                  </a:cubicBezTo>
                  <a:lnTo>
                    <a:pt x="22" y="23"/>
                  </a:lnTo>
                  <a:cubicBezTo>
                    <a:pt x="21" y="24"/>
                    <a:pt x="21" y="25"/>
                    <a:pt x="20" y="26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4"/>
                    <a:pt x="9" y="22"/>
                    <a:pt x="9" y="19"/>
                  </a:cubicBezTo>
                  <a:lnTo>
                    <a:pt x="31" y="19"/>
                  </a:lnTo>
                  <a:cubicBezTo>
                    <a:pt x="31" y="16"/>
                    <a:pt x="31" y="13"/>
                    <a:pt x="30" y="11"/>
                  </a:cubicBezTo>
                  <a:close/>
                  <a:moveTo>
                    <a:pt x="9" y="14"/>
                  </a:moveTo>
                  <a:lnTo>
                    <a:pt x="9" y="14"/>
                  </a:lnTo>
                  <a:cubicBezTo>
                    <a:pt x="9" y="12"/>
                    <a:pt x="10" y="10"/>
                    <a:pt x="11" y="9"/>
                  </a:cubicBezTo>
                  <a:cubicBezTo>
                    <a:pt x="12" y="7"/>
                    <a:pt x="14" y="7"/>
                    <a:pt x="16" y="7"/>
                  </a:cubicBezTo>
                  <a:cubicBezTo>
                    <a:pt x="18" y="7"/>
                    <a:pt x="19" y="7"/>
                    <a:pt x="20" y="9"/>
                  </a:cubicBezTo>
                  <a:cubicBezTo>
                    <a:pt x="22" y="10"/>
                    <a:pt x="22" y="12"/>
                    <a:pt x="22" y="14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080"/>
            <p:cNvSpPr>
              <a:spLocks/>
            </p:cNvSpPr>
            <p:nvPr/>
          </p:nvSpPr>
          <p:spPr bwMode="auto">
            <a:xfrm>
              <a:off x="8537575" y="5670550"/>
              <a:ext cx="7938" cy="11113"/>
            </a:xfrm>
            <a:custGeom>
              <a:avLst/>
              <a:gdLst>
                <a:gd name="T0" fmla="*/ 8 w 22"/>
                <a:gd name="T1" fmla="*/ 32 h 32"/>
                <a:gd name="T2" fmla="*/ 8 w 22"/>
                <a:gd name="T3" fmla="*/ 7 h 32"/>
                <a:gd name="T4" fmla="*/ 22 w 22"/>
                <a:gd name="T5" fmla="*/ 7 h 32"/>
                <a:gd name="T6" fmla="*/ 22 w 22"/>
                <a:gd name="T7" fmla="*/ 0 h 32"/>
                <a:gd name="T8" fmla="*/ 0 w 22"/>
                <a:gd name="T9" fmla="*/ 0 h 32"/>
                <a:gd name="T10" fmla="*/ 0 w 22"/>
                <a:gd name="T11" fmla="*/ 32 h 32"/>
                <a:gd name="T12" fmla="*/ 8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8" y="32"/>
                  </a:moveTo>
                  <a:lnTo>
                    <a:pt x="8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081"/>
            <p:cNvSpPr>
              <a:spLocks noEditPoints="1"/>
            </p:cNvSpPr>
            <p:nvPr/>
          </p:nvSpPr>
          <p:spPr bwMode="auto">
            <a:xfrm>
              <a:off x="8545513" y="5668962"/>
              <a:ext cx="11113" cy="12700"/>
            </a:xfrm>
            <a:custGeom>
              <a:avLst/>
              <a:gdLst>
                <a:gd name="T0" fmla="*/ 12 w 31"/>
                <a:gd name="T1" fmla="*/ 14 h 33"/>
                <a:gd name="T2" fmla="*/ 5 w 31"/>
                <a:gd name="T3" fmla="*/ 16 h 33"/>
                <a:gd name="T4" fmla="*/ 1 w 31"/>
                <a:gd name="T5" fmla="*/ 19 h 33"/>
                <a:gd name="T6" fmla="*/ 0 w 31"/>
                <a:gd name="T7" fmla="*/ 24 h 33"/>
                <a:gd name="T8" fmla="*/ 3 w 31"/>
                <a:gd name="T9" fmla="*/ 31 h 33"/>
                <a:gd name="T10" fmla="*/ 11 w 31"/>
                <a:gd name="T11" fmla="*/ 33 h 33"/>
                <a:gd name="T12" fmla="*/ 16 w 31"/>
                <a:gd name="T13" fmla="*/ 32 h 33"/>
                <a:gd name="T14" fmla="*/ 21 w 31"/>
                <a:gd name="T15" fmla="*/ 29 h 33"/>
                <a:gd name="T16" fmla="*/ 21 w 31"/>
                <a:gd name="T17" fmla="*/ 30 h 33"/>
                <a:gd name="T18" fmla="*/ 22 w 31"/>
                <a:gd name="T19" fmla="*/ 33 h 33"/>
                <a:gd name="T20" fmla="*/ 31 w 31"/>
                <a:gd name="T21" fmla="*/ 33 h 33"/>
                <a:gd name="T22" fmla="*/ 29 w 31"/>
                <a:gd name="T23" fmla="*/ 28 h 33"/>
                <a:gd name="T24" fmla="*/ 29 w 31"/>
                <a:gd name="T25" fmla="*/ 22 h 33"/>
                <a:gd name="T26" fmla="*/ 29 w 31"/>
                <a:gd name="T27" fmla="*/ 13 h 33"/>
                <a:gd name="T28" fmla="*/ 28 w 31"/>
                <a:gd name="T29" fmla="*/ 5 h 33"/>
                <a:gd name="T30" fmla="*/ 24 w 31"/>
                <a:gd name="T31" fmla="*/ 2 h 33"/>
                <a:gd name="T32" fmla="*/ 15 w 31"/>
                <a:gd name="T33" fmla="*/ 0 h 33"/>
                <a:gd name="T34" fmla="*/ 5 w 31"/>
                <a:gd name="T35" fmla="*/ 3 h 33"/>
                <a:gd name="T36" fmla="*/ 1 w 31"/>
                <a:gd name="T37" fmla="*/ 9 h 33"/>
                <a:gd name="T38" fmla="*/ 9 w 31"/>
                <a:gd name="T39" fmla="*/ 11 h 33"/>
                <a:gd name="T40" fmla="*/ 11 w 31"/>
                <a:gd name="T41" fmla="*/ 8 h 33"/>
                <a:gd name="T42" fmla="*/ 14 w 31"/>
                <a:gd name="T43" fmla="*/ 7 h 33"/>
                <a:gd name="T44" fmla="*/ 19 w 31"/>
                <a:gd name="T45" fmla="*/ 8 h 33"/>
                <a:gd name="T46" fmla="*/ 20 w 31"/>
                <a:gd name="T47" fmla="*/ 11 h 33"/>
                <a:gd name="T48" fmla="*/ 20 w 31"/>
                <a:gd name="T49" fmla="*/ 12 h 33"/>
                <a:gd name="T50" fmla="*/ 12 w 31"/>
                <a:gd name="T51" fmla="*/ 14 h 33"/>
                <a:gd name="T52" fmla="*/ 13 w 31"/>
                <a:gd name="T53" fmla="*/ 28 h 33"/>
                <a:gd name="T54" fmla="*/ 13 w 31"/>
                <a:gd name="T55" fmla="*/ 28 h 33"/>
                <a:gd name="T56" fmla="*/ 10 w 31"/>
                <a:gd name="T57" fmla="*/ 26 h 33"/>
                <a:gd name="T58" fmla="*/ 9 w 31"/>
                <a:gd name="T59" fmla="*/ 23 h 33"/>
                <a:gd name="T60" fmla="*/ 10 w 31"/>
                <a:gd name="T61" fmla="*/ 20 h 33"/>
                <a:gd name="T62" fmla="*/ 15 w 31"/>
                <a:gd name="T63" fmla="*/ 19 h 33"/>
                <a:gd name="T64" fmla="*/ 20 w 31"/>
                <a:gd name="T65" fmla="*/ 18 h 33"/>
                <a:gd name="T66" fmla="*/ 20 w 31"/>
                <a:gd name="T67" fmla="*/ 19 h 33"/>
                <a:gd name="T68" fmla="*/ 20 w 31"/>
                <a:gd name="T69" fmla="*/ 23 h 33"/>
                <a:gd name="T70" fmla="*/ 18 w 31"/>
                <a:gd name="T71" fmla="*/ 26 h 33"/>
                <a:gd name="T72" fmla="*/ 13 w 31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3">
                  <a:moveTo>
                    <a:pt x="12" y="14"/>
                  </a:moveTo>
                  <a:cubicBezTo>
                    <a:pt x="9" y="15"/>
                    <a:pt x="7" y="15"/>
                    <a:pt x="5" y="16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3"/>
                    <a:pt x="7" y="33"/>
                    <a:pt x="11" y="33"/>
                  </a:cubicBezTo>
                  <a:cubicBezTo>
                    <a:pt x="13" y="33"/>
                    <a:pt x="15" y="33"/>
                    <a:pt x="16" y="32"/>
                  </a:cubicBezTo>
                  <a:cubicBezTo>
                    <a:pt x="18" y="32"/>
                    <a:pt x="19" y="31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2" y="32"/>
                    <a:pt x="22" y="33"/>
                  </a:cubicBezTo>
                  <a:lnTo>
                    <a:pt x="31" y="33"/>
                  </a:lnTo>
                  <a:cubicBezTo>
                    <a:pt x="30" y="31"/>
                    <a:pt x="29" y="30"/>
                    <a:pt x="29" y="28"/>
                  </a:cubicBezTo>
                  <a:cubicBezTo>
                    <a:pt x="29" y="27"/>
                    <a:pt x="29" y="25"/>
                    <a:pt x="29" y="22"/>
                  </a:cubicBezTo>
                  <a:lnTo>
                    <a:pt x="29" y="13"/>
                  </a:lnTo>
                  <a:cubicBezTo>
                    <a:pt x="29" y="9"/>
                    <a:pt x="28" y="6"/>
                    <a:pt x="28" y="5"/>
                  </a:cubicBezTo>
                  <a:cubicBezTo>
                    <a:pt x="27" y="4"/>
                    <a:pt x="26" y="3"/>
                    <a:pt x="24" y="2"/>
                  </a:cubicBez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lnTo>
                    <a:pt x="9" y="11"/>
                  </a:lnTo>
                  <a:cubicBezTo>
                    <a:pt x="9" y="9"/>
                    <a:pt x="10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0"/>
                    <a:pt x="20" y="11"/>
                  </a:cubicBezTo>
                  <a:lnTo>
                    <a:pt x="20" y="12"/>
                  </a:lnTo>
                  <a:cubicBezTo>
                    <a:pt x="19" y="13"/>
                    <a:pt x="16" y="13"/>
                    <a:pt x="12" y="14"/>
                  </a:cubicBezTo>
                  <a:close/>
                  <a:moveTo>
                    <a:pt x="13" y="28"/>
                  </a:moveTo>
                  <a:lnTo>
                    <a:pt x="13" y="28"/>
                  </a:lnTo>
                  <a:cubicBezTo>
                    <a:pt x="12" y="28"/>
                    <a:pt x="11" y="27"/>
                    <a:pt x="10" y="26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3" y="19"/>
                    <a:pt x="15" y="19"/>
                  </a:cubicBezTo>
                  <a:cubicBezTo>
                    <a:pt x="17" y="18"/>
                    <a:pt x="19" y="18"/>
                    <a:pt x="20" y="18"/>
                  </a:cubicBezTo>
                  <a:lnTo>
                    <a:pt x="20" y="19"/>
                  </a:lnTo>
                  <a:cubicBezTo>
                    <a:pt x="20" y="21"/>
                    <a:pt x="20" y="23"/>
                    <a:pt x="20" y="23"/>
                  </a:cubicBezTo>
                  <a:cubicBezTo>
                    <a:pt x="20" y="24"/>
                    <a:pt x="19" y="25"/>
                    <a:pt x="18" y="26"/>
                  </a:cubicBezTo>
                  <a:cubicBezTo>
                    <a:pt x="16" y="27"/>
                    <a:pt x="15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082"/>
            <p:cNvSpPr>
              <a:spLocks/>
            </p:cNvSpPr>
            <p:nvPr/>
          </p:nvSpPr>
          <p:spPr bwMode="auto">
            <a:xfrm>
              <a:off x="8558213" y="5670550"/>
              <a:ext cx="9525" cy="11113"/>
            </a:xfrm>
            <a:custGeom>
              <a:avLst/>
              <a:gdLst>
                <a:gd name="T0" fmla="*/ 20 w 30"/>
                <a:gd name="T1" fmla="*/ 32 h 32"/>
                <a:gd name="T2" fmla="*/ 20 w 30"/>
                <a:gd name="T3" fmla="*/ 7 h 32"/>
                <a:gd name="T4" fmla="*/ 30 w 30"/>
                <a:gd name="T5" fmla="*/ 7 h 32"/>
                <a:gd name="T6" fmla="*/ 30 w 30"/>
                <a:gd name="T7" fmla="*/ 0 h 32"/>
                <a:gd name="T8" fmla="*/ 0 w 30"/>
                <a:gd name="T9" fmla="*/ 0 h 32"/>
                <a:gd name="T10" fmla="*/ 0 w 30"/>
                <a:gd name="T11" fmla="*/ 7 h 32"/>
                <a:gd name="T12" fmla="*/ 11 w 30"/>
                <a:gd name="T13" fmla="*/ 7 h 32"/>
                <a:gd name="T14" fmla="*/ 11 w 30"/>
                <a:gd name="T15" fmla="*/ 32 h 32"/>
                <a:gd name="T16" fmla="*/ 20 w 3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20" y="32"/>
                  </a:moveTo>
                  <a:lnTo>
                    <a:pt x="20" y="7"/>
                  </a:lnTo>
                  <a:lnTo>
                    <a:pt x="30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32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083"/>
            <p:cNvSpPr>
              <a:spLocks/>
            </p:cNvSpPr>
            <p:nvPr/>
          </p:nvSpPr>
          <p:spPr bwMode="auto">
            <a:xfrm>
              <a:off x="8570913" y="5670550"/>
              <a:ext cx="9525" cy="11113"/>
            </a:xfrm>
            <a:custGeom>
              <a:avLst/>
              <a:gdLst>
                <a:gd name="T0" fmla="*/ 30 w 30"/>
                <a:gd name="T1" fmla="*/ 32 h 32"/>
                <a:gd name="T2" fmla="*/ 30 w 30"/>
                <a:gd name="T3" fmla="*/ 0 h 32"/>
                <a:gd name="T4" fmla="*/ 22 w 30"/>
                <a:gd name="T5" fmla="*/ 0 h 32"/>
                <a:gd name="T6" fmla="*/ 8 w 30"/>
                <a:gd name="T7" fmla="*/ 20 h 32"/>
                <a:gd name="T8" fmla="*/ 8 w 30"/>
                <a:gd name="T9" fmla="*/ 0 h 32"/>
                <a:gd name="T10" fmla="*/ 0 w 30"/>
                <a:gd name="T11" fmla="*/ 0 h 32"/>
                <a:gd name="T12" fmla="*/ 0 w 30"/>
                <a:gd name="T13" fmla="*/ 32 h 32"/>
                <a:gd name="T14" fmla="*/ 8 w 30"/>
                <a:gd name="T15" fmla="*/ 32 h 32"/>
                <a:gd name="T16" fmla="*/ 22 w 30"/>
                <a:gd name="T17" fmla="*/ 12 h 32"/>
                <a:gd name="T18" fmla="*/ 22 w 30"/>
                <a:gd name="T19" fmla="*/ 32 h 32"/>
                <a:gd name="T20" fmla="*/ 30 w 30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30" y="0"/>
                  </a:lnTo>
                  <a:lnTo>
                    <a:pt x="22" y="0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3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1084"/>
            <p:cNvSpPr>
              <a:spLocks noEditPoints="1"/>
            </p:cNvSpPr>
            <p:nvPr/>
          </p:nvSpPr>
          <p:spPr bwMode="auto">
            <a:xfrm>
              <a:off x="8583613" y="5670550"/>
              <a:ext cx="12700" cy="11113"/>
            </a:xfrm>
            <a:custGeom>
              <a:avLst/>
              <a:gdLst>
                <a:gd name="T0" fmla="*/ 31 w 32"/>
                <a:gd name="T1" fmla="*/ 8 h 32"/>
                <a:gd name="T2" fmla="*/ 28 w 32"/>
                <a:gd name="T3" fmla="*/ 2 h 32"/>
                <a:gd name="T4" fmla="*/ 19 w 32"/>
                <a:gd name="T5" fmla="*/ 0 h 32"/>
                <a:gd name="T6" fmla="*/ 0 w 32"/>
                <a:gd name="T7" fmla="*/ 0 h 32"/>
                <a:gd name="T8" fmla="*/ 0 w 32"/>
                <a:gd name="T9" fmla="*/ 32 h 32"/>
                <a:gd name="T10" fmla="*/ 21 w 32"/>
                <a:gd name="T11" fmla="*/ 32 h 32"/>
                <a:gd name="T12" fmla="*/ 26 w 32"/>
                <a:gd name="T13" fmla="*/ 31 h 32"/>
                <a:gd name="T14" fmla="*/ 29 w 32"/>
                <a:gd name="T15" fmla="*/ 29 h 32"/>
                <a:gd name="T16" fmla="*/ 32 w 32"/>
                <a:gd name="T17" fmla="*/ 23 h 32"/>
                <a:gd name="T18" fmla="*/ 30 w 32"/>
                <a:gd name="T19" fmla="*/ 19 h 32"/>
                <a:gd name="T20" fmla="*/ 25 w 32"/>
                <a:gd name="T21" fmla="*/ 16 h 32"/>
                <a:gd name="T22" fmla="*/ 29 w 32"/>
                <a:gd name="T23" fmla="*/ 13 h 32"/>
                <a:gd name="T24" fmla="*/ 31 w 32"/>
                <a:gd name="T25" fmla="*/ 8 h 32"/>
                <a:gd name="T26" fmla="*/ 9 w 32"/>
                <a:gd name="T27" fmla="*/ 5 h 32"/>
                <a:gd name="T28" fmla="*/ 9 w 32"/>
                <a:gd name="T29" fmla="*/ 5 h 32"/>
                <a:gd name="T30" fmla="*/ 14 w 32"/>
                <a:gd name="T31" fmla="*/ 5 h 32"/>
                <a:gd name="T32" fmla="*/ 20 w 32"/>
                <a:gd name="T33" fmla="*/ 6 h 32"/>
                <a:gd name="T34" fmla="*/ 22 w 32"/>
                <a:gd name="T35" fmla="*/ 9 h 32"/>
                <a:gd name="T36" fmla="*/ 20 w 32"/>
                <a:gd name="T37" fmla="*/ 12 h 32"/>
                <a:gd name="T38" fmla="*/ 14 w 32"/>
                <a:gd name="T39" fmla="*/ 13 h 32"/>
                <a:gd name="T40" fmla="*/ 9 w 32"/>
                <a:gd name="T41" fmla="*/ 13 h 32"/>
                <a:gd name="T42" fmla="*/ 9 w 32"/>
                <a:gd name="T43" fmla="*/ 5 h 32"/>
                <a:gd name="T44" fmla="*/ 16 w 32"/>
                <a:gd name="T45" fmla="*/ 26 h 32"/>
                <a:gd name="T46" fmla="*/ 16 w 32"/>
                <a:gd name="T47" fmla="*/ 26 h 32"/>
                <a:gd name="T48" fmla="*/ 9 w 32"/>
                <a:gd name="T49" fmla="*/ 26 h 32"/>
                <a:gd name="T50" fmla="*/ 9 w 32"/>
                <a:gd name="T51" fmla="*/ 18 h 32"/>
                <a:gd name="T52" fmla="*/ 13 w 32"/>
                <a:gd name="T53" fmla="*/ 18 h 32"/>
                <a:gd name="T54" fmla="*/ 21 w 32"/>
                <a:gd name="T55" fmla="*/ 19 h 32"/>
                <a:gd name="T56" fmla="*/ 23 w 32"/>
                <a:gd name="T57" fmla="*/ 22 h 32"/>
                <a:gd name="T58" fmla="*/ 21 w 32"/>
                <a:gd name="T59" fmla="*/ 25 h 32"/>
                <a:gd name="T60" fmla="*/ 16 w 32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2">
                  <a:moveTo>
                    <a:pt x="31" y="8"/>
                  </a:moveTo>
                  <a:cubicBezTo>
                    <a:pt x="31" y="6"/>
                    <a:pt x="30" y="4"/>
                    <a:pt x="28" y="2"/>
                  </a:cubicBezTo>
                  <a:cubicBezTo>
                    <a:pt x="26" y="1"/>
                    <a:pt x="23" y="0"/>
                    <a:pt x="19" y="0"/>
                  </a:cubicBezTo>
                  <a:lnTo>
                    <a:pt x="0" y="0"/>
                  </a:lnTo>
                  <a:lnTo>
                    <a:pt x="0" y="32"/>
                  </a:lnTo>
                  <a:lnTo>
                    <a:pt x="21" y="32"/>
                  </a:lnTo>
                  <a:cubicBezTo>
                    <a:pt x="23" y="32"/>
                    <a:pt x="24" y="31"/>
                    <a:pt x="26" y="31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1" y="28"/>
                    <a:pt x="32" y="26"/>
                    <a:pt x="32" y="23"/>
                  </a:cubicBezTo>
                  <a:cubicBezTo>
                    <a:pt x="32" y="22"/>
                    <a:pt x="31" y="20"/>
                    <a:pt x="30" y="19"/>
                  </a:cubicBezTo>
                  <a:cubicBezTo>
                    <a:pt x="29" y="17"/>
                    <a:pt x="27" y="16"/>
                    <a:pt x="25" y="16"/>
                  </a:cubicBezTo>
                  <a:cubicBezTo>
                    <a:pt x="27" y="15"/>
                    <a:pt x="28" y="14"/>
                    <a:pt x="29" y="13"/>
                  </a:cubicBezTo>
                  <a:cubicBezTo>
                    <a:pt x="30" y="12"/>
                    <a:pt x="31" y="10"/>
                    <a:pt x="31" y="8"/>
                  </a:cubicBez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4" y="5"/>
                  </a:lnTo>
                  <a:cubicBezTo>
                    <a:pt x="17" y="5"/>
                    <a:pt x="19" y="6"/>
                    <a:pt x="20" y="6"/>
                  </a:cubicBezTo>
                  <a:cubicBezTo>
                    <a:pt x="21" y="7"/>
                    <a:pt x="22" y="8"/>
                    <a:pt x="22" y="9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3"/>
                    <a:pt x="17" y="13"/>
                    <a:pt x="14" y="13"/>
                  </a:cubicBezTo>
                  <a:lnTo>
                    <a:pt x="9" y="13"/>
                  </a:lnTo>
                  <a:lnTo>
                    <a:pt x="9" y="5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9" y="26"/>
                  </a:lnTo>
                  <a:lnTo>
                    <a:pt x="9" y="18"/>
                  </a:lnTo>
                  <a:lnTo>
                    <a:pt x="13" y="18"/>
                  </a:lnTo>
                  <a:cubicBezTo>
                    <a:pt x="17" y="18"/>
                    <a:pt x="20" y="19"/>
                    <a:pt x="21" y="19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3" y="24"/>
                    <a:pt x="22" y="25"/>
                    <a:pt x="21" y="25"/>
                  </a:cubicBezTo>
                  <a:cubicBezTo>
                    <a:pt x="20" y="26"/>
                    <a:pt x="18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085"/>
            <p:cNvSpPr>
              <a:spLocks noEditPoints="1"/>
            </p:cNvSpPr>
            <p:nvPr/>
          </p:nvSpPr>
          <p:spPr bwMode="auto">
            <a:xfrm>
              <a:off x="8610600" y="5668962"/>
              <a:ext cx="12700" cy="12700"/>
            </a:xfrm>
            <a:custGeom>
              <a:avLst/>
              <a:gdLst>
                <a:gd name="T0" fmla="*/ 2 w 34"/>
                <a:gd name="T1" fmla="*/ 26 h 33"/>
                <a:gd name="T2" fmla="*/ 8 w 34"/>
                <a:gd name="T3" fmla="*/ 31 h 33"/>
                <a:gd name="T4" fmla="*/ 17 w 34"/>
                <a:gd name="T5" fmla="*/ 33 h 33"/>
                <a:gd name="T6" fmla="*/ 29 w 34"/>
                <a:gd name="T7" fmla="*/ 29 h 33"/>
                <a:gd name="T8" fmla="*/ 34 w 34"/>
                <a:gd name="T9" fmla="*/ 17 h 33"/>
                <a:gd name="T10" fmla="*/ 29 w 34"/>
                <a:gd name="T11" fmla="*/ 5 h 33"/>
                <a:gd name="T12" fmla="*/ 17 w 34"/>
                <a:gd name="T13" fmla="*/ 0 h 33"/>
                <a:gd name="T14" fmla="*/ 8 w 34"/>
                <a:gd name="T15" fmla="*/ 2 h 33"/>
                <a:gd name="T16" fmla="*/ 2 w 34"/>
                <a:gd name="T17" fmla="*/ 8 h 33"/>
                <a:gd name="T18" fmla="*/ 0 w 34"/>
                <a:gd name="T19" fmla="*/ 16 h 33"/>
                <a:gd name="T20" fmla="*/ 2 w 34"/>
                <a:gd name="T21" fmla="*/ 26 h 33"/>
                <a:gd name="T22" fmla="*/ 9 w 34"/>
                <a:gd name="T23" fmla="*/ 13 h 33"/>
                <a:gd name="T24" fmla="*/ 9 w 34"/>
                <a:gd name="T25" fmla="*/ 13 h 33"/>
                <a:gd name="T26" fmla="*/ 11 w 34"/>
                <a:gd name="T27" fmla="*/ 10 h 33"/>
                <a:gd name="T28" fmla="*/ 17 w 34"/>
                <a:gd name="T29" fmla="*/ 7 h 33"/>
                <a:gd name="T30" fmla="*/ 20 w 34"/>
                <a:gd name="T31" fmla="*/ 8 h 33"/>
                <a:gd name="T32" fmla="*/ 22 w 34"/>
                <a:gd name="T33" fmla="*/ 10 h 33"/>
                <a:gd name="T34" fmla="*/ 24 w 34"/>
                <a:gd name="T35" fmla="*/ 13 h 33"/>
                <a:gd name="T36" fmla="*/ 25 w 34"/>
                <a:gd name="T37" fmla="*/ 17 h 33"/>
                <a:gd name="T38" fmla="*/ 24 w 34"/>
                <a:gd name="T39" fmla="*/ 21 h 33"/>
                <a:gd name="T40" fmla="*/ 22 w 34"/>
                <a:gd name="T41" fmla="*/ 24 h 33"/>
                <a:gd name="T42" fmla="*/ 20 w 34"/>
                <a:gd name="T43" fmla="*/ 26 h 33"/>
                <a:gd name="T44" fmla="*/ 17 w 34"/>
                <a:gd name="T45" fmla="*/ 27 h 33"/>
                <a:gd name="T46" fmla="*/ 11 w 34"/>
                <a:gd name="T47" fmla="*/ 24 h 33"/>
                <a:gd name="T48" fmla="*/ 9 w 34"/>
                <a:gd name="T49" fmla="*/ 21 h 33"/>
                <a:gd name="T50" fmla="*/ 9 w 34"/>
                <a:gd name="T51" fmla="*/ 17 h 33"/>
                <a:gd name="T52" fmla="*/ 9 w 34"/>
                <a:gd name="T5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3">
                  <a:moveTo>
                    <a:pt x="2" y="26"/>
                  </a:moveTo>
                  <a:cubicBezTo>
                    <a:pt x="3" y="28"/>
                    <a:pt x="5" y="30"/>
                    <a:pt x="8" y="31"/>
                  </a:cubicBezTo>
                  <a:cubicBezTo>
                    <a:pt x="11" y="33"/>
                    <a:pt x="14" y="33"/>
                    <a:pt x="17" y="33"/>
                  </a:cubicBezTo>
                  <a:cubicBezTo>
                    <a:pt x="22" y="33"/>
                    <a:pt x="26" y="32"/>
                    <a:pt x="29" y="29"/>
                  </a:cubicBezTo>
                  <a:cubicBezTo>
                    <a:pt x="32" y="26"/>
                    <a:pt x="34" y="22"/>
                    <a:pt x="34" y="17"/>
                  </a:cubicBezTo>
                  <a:cubicBezTo>
                    <a:pt x="34" y="12"/>
                    <a:pt x="32" y="8"/>
                    <a:pt x="29" y="5"/>
                  </a:cubicBezTo>
                  <a:cubicBezTo>
                    <a:pt x="26" y="2"/>
                    <a:pt x="22" y="0"/>
                    <a:pt x="17" y="0"/>
                  </a:cubicBezTo>
                  <a:cubicBezTo>
                    <a:pt x="14" y="0"/>
                    <a:pt x="11" y="1"/>
                    <a:pt x="8" y="2"/>
                  </a:cubicBezTo>
                  <a:cubicBezTo>
                    <a:pt x="5" y="4"/>
                    <a:pt x="3" y="6"/>
                    <a:pt x="2" y="8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20"/>
                    <a:pt x="1" y="23"/>
                    <a:pt x="2" y="26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0" y="12"/>
                    <a:pt x="10" y="11"/>
                    <a:pt x="11" y="10"/>
                  </a:cubicBezTo>
                  <a:cubicBezTo>
                    <a:pt x="13" y="8"/>
                    <a:pt x="15" y="7"/>
                    <a:pt x="17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8"/>
                    <a:pt x="22" y="9"/>
                    <a:pt x="22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2"/>
                    <a:pt x="23" y="23"/>
                    <a:pt x="22" y="24"/>
                  </a:cubicBezTo>
                  <a:cubicBezTo>
                    <a:pt x="22" y="25"/>
                    <a:pt x="21" y="26"/>
                    <a:pt x="20" y="26"/>
                  </a:cubicBezTo>
                  <a:cubicBezTo>
                    <a:pt x="19" y="26"/>
                    <a:pt x="18" y="27"/>
                    <a:pt x="17" y="27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0" y="23"/>
                    <a:pt x="10" y="22"/>
                    <a:pt x="9" y="21"/>
                  </a:cubicBezTo>
                  <a:cubicBezTo>
                    <a:pt x="9" y="20"/>
                    <a:pt x="9" y="18"/>
                    <a:pt x="9" y="17"/>
                  </a:cubicBezTo>
                  <a:cubicBezTo>
                    <a:pt x="9" y="15"/>
                    <a:pt x="9" y="14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086"/>
            <p:cNvSpPr>
              <a:spLocks/>
            </p:cNvSpPr>
            <p:nvPr/>
          </p:nvSpPr>
          <p:spPr bwMode="auto">
            <a:xfrm>
              <a:off x="8624888" y="5670550"/>
              <a:ext cx="7938" cy="11113"/>
            </a:xfrm>
            <a:custGeom>
              <a:avLst/>
              <a:gdLst>
                <a:gd name="T0" fmla="*/ 0 w 22"/>
                <a:gd name="T1" fmla="*/ 32 h 32"/>
                <a:gd name="T2" fmla="*/ 9 w 22"/>
                <a:gd name="T3" fmla="*/ 32 h 32"/>
                <a:gd name="T4" fmla="*/ 9 w 22"/>
                <a:gd name="T5" fmla="*/ 7 h 32"/>
                <a:gd name="T6" fmla="*/ 22 w 22"/>
                <a:gd name="T7" fmla="*/ 7 h 32"/>
                <a:gd name="T8" fmla="*/ 22 w 22"/>
                <a:gd name="T9" fmla="*/ 0 h 32"/>
                <a:gd name="T10" fmla="*/ 0 w 22"/>
                <a:gd name="T11" fmla="*/ 0 h 32"/>
                <a:gd name="T12" fmla="*/ 0 w 2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9" y="32"/>
                  </a:lnTo>
                  <a:lnTo>
                    <a:pt x="9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087"/>
            <p:cNvSpPr>
              <a:spLocks/>
            </p:cNvSpPr>
            <p:nvPr/>
          </p:nvSpPr>
          <p:spPr bwMode="auto">
            <a:xfrm>
              <a:off x="8562975" y="5726112"/>
              <a:ext cx="142875" cy="98425"/>
            </a:xfrm>
            <a:custGeom>
              <a:avLst/>
              <a:gdLst>
                <a:gd name="T0" fmla="*/ 30 w 398"/>
                <a:gd name="T1" fmla="*/ 97 h 274"/>
                <a:gd name="T2" fmla="*/ 28 w 398"/>
                <a:gd name="T3" fmla="*/ 100 h 274"/>
                <a:gd name="T4" fmla="*/ 35 w 398"/>
                <a:gd name="T5" fmla="*/ 101 h 274"/>
                <a:gd name="T6" fmla="*/ 40 w 398"/>
                <a:gd name="T7" fmla="*/ 104 h 274"/>
                <a:gd name="T8" fmla="*/ 18 w 398"/>
                <a:gd name="T9" fmla="*/ 119 h 274"/>
                <a:gd name="T10" fmla="*/ 49 w 398"/>
                <a:gd name="T11" fmla="*/ 110 h 274"/>
                <a:gd name="T12" fmla="*/ 12 w 398"/>
                <a:gd name="T13" fmla="*/ 133 h 274"/>
                <a:gd name="T14" fmla="*/ 57 w 398"/>
                <a:gd name="T15" fmla="*/ 116 h 274"/>
                <a:gd name="T16" fmla="*/ 8 w 398"/>
                <a:gd name="T17" fmla="*/ 145 h 274"/>
                <a:gd name="T18" fmla="*/ 58 w 398"/>
                <a:gd name="T19" fmla="*/ 117 h 274"/>
                <a:gd name="T20" fmla="*/ 6 w 398"/>
                <a:gd name="T21" fmla="*/ 152 h 274"/>
                <a:gd name="T22" fmla="*/ 69 w 398"/>
                <a:gd name="T23" fmla="*/ 124 h 274"/>
                <a:gd name="T24" fmla="*/ 3 w 398"/>
                <a:gd name="T25" fmla="*/ 164 h 274"/>
                <a:gd name="T26" fmla="*/ 77 w 398"/>
                <a:gd name="T27" fmla="*/ 130 h 274"/>
                <a:gd name="T28" fmla="*/ 0 w 398"/>
                <a:gd name="T29" fmla="*/ 186 h 274"/>
                <a:gd name="T30" fmla="*/ 94 w 398"/>
                <a:gd name="T31" fmla="*/ 142 h 274"/>
                <a:gd name="T32" fmla="*/ 100 w 398"/>
                <a:gd name="T33" fmla="*/ 145 h 274"/>
                <a:gd name="T34" fmla="*/ 0 w 398"/>
                <a:gd name="T35" fmla="*/ 200 h 274"/>
                <a:gd name="T36" fmla="*/ 102 w 398"/>
                <a:gd name="T37" fmla="*/ 147 h 274"/>
                <a:gd name="T38" fmla="*/ 117 w 398"/>
                <a:gd name="T39" fmla="*/ 157 h 274"/>
                <a:gd name="T40" fmla="*/ 1 w 398"/>
                <a:gd name="T41" fmla="*/ 220 h 274"/>
                <a:gd name="T42" fmla="*/ 126 w 398"/>
                <a:gd name="T43" fmla="*/ 164 h 274"/>
                <a:gd name="T44" fmla="*/ 1 w 398"/>
                <a:gd name="T45" fmla="*/ 226 h 274"/>
                <a:gd name="T46" fmla="*/ 128 w 398"/>
                <a:gd name="T47" fmla="*/ 165 h 274"/>
                <a:gd name="T48" fmla="*/ 134 w 398"/>
                <a:gd name="T49" fmla="*/ 169 h 274"/>
                <a:gd name="T50" fmla="*/ 4 w 398"/>
                <a:gd name="T51" fmla="*/ 239 h 274"/>
                <a:gd name="T52" fmla="*/ 146 w 398"/>
                <a:gd name="T53" fmla="*/ 177 h 274"/>
                <a:gd name="T54" fmla="*/ 5 w 398"/>
                <a:gd name="T55" fmla="*/ 245 h 274"/>
                <a:gd name="T56" fmla="*/ 146 w 398"/>
                <a:gd name="T57" fmla="*/ 177 h 274"/>
                <a:gd name="T58" fmla="*/ 13 w 398"/>
                <a:gd name="T59" fmla="*/ 271 h 274"/>
                <a:gd name="T60" fmla="*/ 171 w 398"/>
                <a:gd name="T61" fmla="*/ 195 h 274"/>
                <a:gd name="T62" fmla="*/ 188 w 398"/>
                <a:gd name="T63" fmla="*/ 206 h 274"/>
                <a:gd name="T64" fmla="*/ 241 w 398"/>
                <a:gd name="T65" fmla="*/ 2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8" h="274">
                  <a:moveTo>
                    <a:pt x="241" y="28"/>
                  </a:moveTo>
                  <a:cubicBezTo>
                    <a:pt x="160" y="0"/>
                    <a:pt x="74" y="31"/>
                    <a:pt x="30" y="97"/>
                  </a:cubicBezTo>
                  <a:lnTo>
                    <a:pt x="32" y="98"/>
                  </a:lnTo>
                  <a:lnTo>
                    <a:pt x="28" y="100"/>
                  </a:lnTo>
                  <a:cubicBezTo>
                    <a:pt x="27" y="102"/>
                    <a:pt x="26" y="104"/>
                    <a:pt x="25" y="105"/>
                  </a:cubicBezTo>
                  <a:lnTo>
                    <a:pt x="35" y="101"/>
                  </a:lnTo>
                  <a:lnTo>
                    <a:pt x="42" y="105"/>
                  </a:lnTo>
                  <a:lnTo>
                    <a:pt x="40" y="104"/>
                  </a:lnTo>
                  <a:lnTo>
                    <a:pt x="20" y="115"/>
                  </a:lnTo>
                  <a:cubicBezTo>
                    <a:pt x="19" y="116"/>
                    <a:pt x="18" y="118"/>
                    <a:pt x="18" y="119"/>
                  </a:cubicBezTo>
                  <a:lnTo>
                    <a:pt x="43" y="106"/>
                  </a:lnTo>
                  <a:lnTo>
                    <a:pt x="49" y="110"/>
                  </a:lnTo>
                  <a:lnTo>
                    <a:pt x="14" y="128"/>
                  </a:lnTo>
                  <a:cubicBezTo>
                    <a:pt x="13" y="129"/>
                    <a:pt x="12" y="131"/>
                    <a:pt x="12" y="133"/>
                  </a:cubicBezTo>
                  <a:lnTo>
                    <a:pt x="52" y="112"/>
                  </a:lnTo>
                  <a:lnTo>
                    <a:pt x="57" y="116"/>
                  </a:lnTo>
                  <a:lnTo>
                    <a:pt x="9" y="141"/>
                  </a:lnTo>
                  <a:cubicBezTo>
                    <a:pt x="9" y="142"/>
                    <a:pt x="8" y="143"/>
                    <a:pt x="8" y="145"/>
                  </a:cubicBezTo>
                  <a:lnTo>
                    <a:pt x="60" y="118"/>
                  </a:lnTo>
                  <a:lnTo>
                    <a:pt x="58" y="117"/>
                  </a:lnTo>
                  <a:lnTo>
                    <a:pt x="66" y="122"/>
                  </a:lnTo>
                  <a:lnTo>
                    <a:pt x="6" y="152"/>
                  </a:lnTo>
                  <a:cubicBezTo>
                    <a:pt x="5" y="154"/>
                    <a:pt x="5" y="155"/>
                    <a:pt x="4" y="157"/>
                  </a:cubicBezTo>
                  <a:lnTo>
                    <a:pt x="69" y="124"/>
                  </a:lnTo>
                  <a:lnTo>
                    <a:pt x="74" y="128"/>
                  </a:lnTo>
                  <a:lnTo>
                    <a:pt x="3" y="164"/>
                  </a:lnTo>
                  <a:cubicBezTo>
                    <a:pt x="3" y="165"/>
                    <a:pt x="2" y="167"/>
                    <a:pt x="2" y="168"/>
                  </a:cubicBezTo>
                  <a:lnTo>
                    <a:pt x="77" y="130"/>
                  </a:lnTo>
                  <a:lnTo>
                    <a:pt x="91" y="140"/>
                  </a:lnTo>
                  <a:lnTo>
                    <a:pt x="0" y="186"/>
                  </a:lnTo>
                  <a:cubicBezTo>
                    <a:pt x="0" y="187"/>
                    <a:pt x="0" y="188"/>
                    <a:pt x="0" y="190"/>
                  </a:cubicBezTo>
                  <a:lnTo>
                    <a:pt x="94" y="142"/>
                  </a:lnTo>
                  <a:lnTo>
                    <a:pt x="92" y="140"/>
                  </a:lnTo>
                  <a:lnTo>
                    <a:pt x="100" y="145"/>
                  </a:lnTo>
                  <a:lnTo>
                    <a:pt x="0" y="196"/>
                  </a:lnTo>
                  <a:cubicBezTo>
                    <a:pt x="0" y="198"/>
                    <a:pt x="0" y="199"/>
                    <a:pt x="0" y="200"/>
                  </a:cubicBezTo>
                  <a:lnTo>
                    <a:pt x="103" y="148"/>
                  </a:lnTo>
                  <a:lnTo>
                    <a:pt x="102" y="147"/>
                  </a:lnTo>
                  <a:lnTo>
                    <a:pt x="119" y="158"/>
                  </a:lnTo>
                  <a:lnTo>
                    <a:pt x="117" y="157"/>
                  </a:lnTo>
                  <a:lnTo>
                    <a:pt x="0" y="216"/>
                  </a:lnTo>
                  <a:cubicBezTo>
                    <a:pt x="0" y="217"/>
                    <a:pt x="0" y="219"/>
                    <a:pt x="1" y="220"/>
                  </a:cubicBezTo>
                  <a:lnTo>
                    <a:pt x="120" y="159"/>
                  </a:lnTo>
                  <a:lnTo>
                    <a:pt x="126" y="164"/>
                  </a:lnTo>
                  <a:lnTo>
                    <a:pt x="125" y="163"/>
                  </a:lnTo>
                  <a:lnTo>
                    <a:pt x="1" y="226"/>
                  </a:lnTo>
                  <a:cubicBezTo>
                    <a:pt x="2" y="227"/>
                    <a:pt x="2" y="228"/>
                    <a:pt x="2" y="229"/>
                  </a:cubicBezTo>
                  <a:lnTo>
                    <a:pt x="128" y="165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3" y="235"/>
                  </a:lnTo>
                  <a:cubicBezTo>
                    <a:pt x="3" y="236"/>
                    <a:pt x="3" y="238"/>
                    <a:pt x="4" y="239"/>
                  </a:cubicBezTo>
                  <a:lnTo>
                    <a:pt x="137" y="171"/>
                  </a:lnTo>
                  <a:lnTo>
                    <a:pt x="146" y="177"/>
                  </a:lnTo>
                  <a:lnTo>
                    <a:pt x="142" y="175"/>
                  </a:lnTo>
                  <a:lnTo>
                    <a:pt x="5" y="245"/>
                  </a:lnTo>
                  <a:cubicBezTo>
                    <a:pt x="5" y="246"/>
                    <a:pt x="6" y="247"/>
                    <a:pt x="6" y="248"/>
                  </a:cubicBezTo>
                  <a:lnTo>
                    <a:pt x="146" y="177"/>
                  </a:lnTo>
                  <a:lnTo>
                    <a:pt x="168" y="192"/>
                  </a:lnTo>
                  <a:lnTo>
                    <a:pt x="13" y="271"/>
                  </a:lnTo>
                  <a:cubicBezTo>
                    <a:pt x="14" y="272"/>
                    <a:pt x="14" y="273"/>
                    <a:pt x="15" y="274"/>
                  </a:cubicBezTo>
                  <a:lnTo>
                    <a:pt x="171" y="195"/>
                  </a:lnTo>
                  <a:lnTo>
                    <a:pt x="168" y="193"/>
                  </a:lnTo>
                  <a:lnTo>
                    <a:pt x="188" y="206"/>
                  </a:lnTo>
                  <a:lnTo>
                    <a:pt x="369" y="266"/>
                  </a:lnTo>
                  <a:cubicBezTo>
                    <a:pt x="398" y="167"/>
                    <a:pt x="341" y="61"/>
                    <a:pt x="241" y="2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088"/>
            <p:cNvSpPr>
              <a:spLocks/>
            </p:cNvSpPr>
            <p:nvPr/>
          </p:nvSpPr>
          <p:spPr bwMode="auto">
            <a:xfrm>
              <a:off x="8602663" y="5800725"/>
              <a:ext cx="20638" cy="57150"/>
            </a:xfrm>
            <a:custGeom>
              <a:avLst/>
              <a:gdLst>
                <a:gd name="T0" fmla="*/ 52 w 56"/>
                <a:gd name="T1" fmla="*/ 1 h 161"/>
                <a:gd name="T2" fmla="*/ 0 w 56"/>
                <a:gd name="T3" fmla="*/ 160 h 161"/>
                <a:gd name="T4" fmla="*/ 3 w 56"/>
                <a:gd name="T5" fmla="*/ 161 h 161"/>
                <a:gd name="T6" fmla="*/ 56 w 56"/>
                <a:gd name="T7" fmla="*/ 0 h 161"/>
                <a:gd name="T8" fmla="*/ 52 w 56"/>
                <a:gd name="T9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61">
                  <a:moveTo>
                    <a:pt x="52" y="1"/>
                  </a:moveTo>
                  <a:lnTo>
                    <a:pt x="0" y="160"/>
                  </a:lnTo>
                  <a:cubicBezTo>
                    <a:pt x="1" y="160"/>
                    <a:pt x="2" y="161"/>
                    <a:pt x="3" y="161"/>
                  </a:cubicBezTo>
                  <a:lnTo>
                    <a:pt x="56" y="0"/>
                  </a:lnTo>
                  <a:lnTo>
                    <a:pt x="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089"/>
            <p:cNvSpPr>
              <a:spLocks/>
            </p:cNvSpPr>
            <p:nvPr/>
          </p:nvSpPr>
          <p:spPr bwMode="auto">
            <a:xfrm>
              <a:off x="8599488" y="5800725"/>
              <a:ext cx="19050" cy="55563"/>
            </a:xfrm>
            <a:custGeom>
              <a:avLst/>
              <a:gdLst>
                <a:gd name="T0" fmla="*/ 50 w 54"/>
                <a:gd name="T1" fmla="*/ 1 h 155"/>
                <a:gd name="T2" fmla="*/ 0 w 54"/>
                <a:gd name="T3" fmla="*/ 154 h 155"/>
                <a:gd name="T4" fmla="*/ 3 w 54"/>
                <a:gd name="T5" fmla="*/ 155 h 155"/>
                <a:gd name="T6" fmla="*/ 54 w 54"/>
                <a:gd name="T7" fmla="*/ 0 h 155"/>
                <a:gd name="T8" fmla="*/ 50 w 54"/>
                <a:gd name="T9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50" y="1"/>
                  </a:moveTo>
                  <a:lnTo>
                    <a:pt x="0" y="154"/>
                  </a:lnTo>
                  <a:cubicBezTo>
                    <a:pt x="1" y="154"/>
                    <a:pt x="2" y="155"/>
                    <a:pt x="3" y="155"/>
                  </a:cubicBezTo>
                  <a:lnTo>
                    <a:pt x="54" y="0"/>
                  </a:lnTo>
                  <a:lnTo>
                    <a:pt x="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090"/>
            <p:cNvSpPr>
              <a:spLocks/>
            </p:cNvSpPr>
            <p:nvPr/>
          </p:nvSpPr>
          <p:spPr bwMode="auto">
            <a:xfrm>
              <a:off x="8612188" y="5797550"/>
              <a:ext cx="20638" cy="63500"/>
            </a:xfrm>
            <a:custGeom>
              <a:avLst/>
              <a:gdLst>
                <a:gd name="T0" fmla="*/ 60 w 60"/>
                <a:gd name="T1" fmla="*/ 0 h 176"/>
                <a:gd name="T2" fmla="*/ 57 w 60"/>
                <a:gd name="T3" fmla="*/ 0 h 176"/>
                <a:gd name="T4" fmla="*/ 0 w 60"/>
                <a:gd name="T5" fmla="*/ 175 h 176"/>
                <a:gd name="T6" fmla="*/ 3 w 60"/>
                <a:gd name="T7" fmla="*/ 176 h 176"/>
                <a:gd name="T8" fmla="*/ 60 w 6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6">
                  <a:moveTo>
                    <a:pt x="60" y="0"/>
                  </a:moveTo>
                  <a:lnTo>
                    <a:pt x="57" y="0"/>
                  </a:lnTo>
                  <a:lnTo>
                    <a:pt x="0" y="175"/>
                  </a:lnTo>
                  <a:cubicBezTo>
                    <a:pt x="1" y="175"/>
                    <a:pt x="2" y="176"/>
                    <a:pt x="3" y="176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091"/>
            <p:cNvSpPr>
              <a:spLocks/>
            </p:cNvSpPr>
            <p:nvPr/>
          </p:nvSpPr>
          <p:spPr bwMode="auto">
            <a:xfrm>
              <a:off x="8615363" y="5799137"/>
              <a:ext cx="20638" cy="63500"/>
            </a:xfrm>
            <a:custGeom>
              <a:avLst/>
              <a:gdLst>
                <a:gd name="T0" fmla="*/ 57 w 60"/>
                <a:gd name="T1" fmla="*/ 0 h 174"/>
                <a:gd name="T2" fmla="*/ 0 w 60"/>
                <a:gd name="T3" fmla="*/ 174 h 174"/>
                <a:gd name="T4" fmla="*/ 4 w 60"/>
                <a:gd name="T5" fmla="*/ 174 h 174"/>
                <a:gd name="T6" fmla="*/ 60 w 60"/>
                <a:gd name="T7" fmla="*/ 3 h 174"/>
                <a:gd name="T8" fmla="*/ 57 w 60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4">
                  <a:moveTo>
                    <a:pt x="57" y="0"/>
                  </a:moveTo>
                  <a:lnTo>
                    <a:pt x="0" y="174"/>
                  </a:lnTo>
                  <a:cubicBezTo>
                    <a:pt x="1" y="174"/>
                    <a:pt x="2" y="174"/>
                    <a:pt x="4" y="174"/>
                  </a:cubicBezTo>
                  <a:lnTo>
                    <a:pt x="60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092"/>
            <p:cNvSpPr>
              <a:spLocks/>
            </p:cNvSpPr>
            <p:nvPr/>
          </p:nvSpPr>
          <p:spPr bwMode="auto">
            <a:xfrm>
              <a:off x="8609013" y="5799137"/>
              <a:ext cx="20638" cy="61913"/>
            </a:xfrm>
            <a:custGeom>
              <a:avLst/>
              <a:gdLst>
                <a:gd name="T0" fmla="*/ 56 w 59"/>
                <a:gd name="T1" fmla="*/ 1 h 172"/>
                <a:gd name="T2" fmla="*/ 0 w 59"/>
                <a:gd name="T3" fmla="*/ 171 h 172"/>
                <a:gd name="T4" fmla="*/ 3 w 59"/>
                <a:gd name="T5" fmla="*/ 172 h 172"/>
                <a:gd name="T6" fmla="*/ 59 w 59"/>
                <a:gd name="T7" fmla="*/ 0 h 172"/>
                <a:gd name="T8" fmla="*/ 56 w 59"/>
                <a:gd name="T9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2">
                  <a:moveTo>
                    <a:pt x="56" y="1"/>
                  </a:moveTo>
                  <a:lnTo>
                    <a:pt x="0" y="171"/>
                  </a:lnTo>
                  <a:cubicBezTo>
                    <a:pt x="1" y="171"/>
                    <a:pt x="2" y="172"/>
                    <a:pt x="3" y="172"/>
                  </a:cubicBezTo>
                  <a:lnTo>
                    <a:pt x="59" y="0"/>
                  </a:lnTo>
                  <a:lnTo>
                    <a:pt x="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093"/>
            <p:cNvSpPr>
              <a:spLocks/>
            </p:cNvSpPr>
            <p:nvPr/>
          </p:nvSpPr>
          <p:spPr bwMode="auto">
            <a:xfrm>
              <a:off x="8585200" y="5803900"/>
              <a:ext cx="15875" cy="42863"/>
            </a:xfrm>
            <a:custGeom>
              <a:avLst/>
              <a:gdLst>
                <a:gd name="T0" fmla="*/ 38 w 42"/>
                <a:gd name="T1" fmla="*/ 1 h 119"/>
                <a:gd name="T2" fmla="*/ 0 w 42"/>
                <a:gd name="T3" fmla="*/ 117 h 119"/>
                <a:gd name="T4" fmla="*/ 3 w 42"/>
                <a:gd name="T5" fmla="*/ 119 h 119"/>
                <a:gd name="T6" fmla="*/ 42 w 42"/>
                <a:gd name="T7" fmla="*/ 0 h 119"/>
                <a:gd name="T8" fmla="*/ 38 w 42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9">
                  <a:moveTo>
                    <a:pt x="38" y="1"/>
                  </a:moveTo>
                  <a:lnTo>
                    <a:pt x="0" y="117"/>
                  </a:lnTo>
                  <a:cubicBezTo>
                    <a:pt x="1" y="118"/>
                    <a:pt x="2" y="119"/>
                    <a:pt x="3" y="119"/>
                  </a:cubicBezTo>
                  <a:lnTo>
                    <a:pt x="42" y="0"/>
                  </a:lnTo>
                  <a:lnTo>
                    <a:pt x="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094"/>
            <p:cNvSpPr>
              <a:spLocks/>
            </p:cNvSpPr>
            <p:nvPr/>
          </p:nvSpPr>
          <p:spPr bwMode="auto">
            <a:xfrm>
              <a:off x="8578850" y="5805487"/>
              <a:ext cx="11113" cy="33338"/>
            </a:xfrm>
            <a:custGeom>
              <a:avLst/>
              <a:gdLst>
                <a:gd name="T0" fmla="*/ 29 w 32"/>
                <a:gd name="T1" fmla="*/ 1 h 91"/>
                <a:gd name="T2" fmla="*/ 0 w 32"/>
                <a:gd name="T3" fmla="*/ 88 h 91"/>
                <a:gd name="T4" fmla="*/ 3 w 32"/>
                <a:gd name="T5" fmla="*/ 91 h 91"/>
                <a:gd name="T6" fmla="*/ 32 w 32"/>
                <a:gd name="T7" fmla="*/ 0 h 91"/>
                <a:gd name="T8" fmla="*/ 29 w 32"/>
                <a:gd name="T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1">
                  <a:moveTo>
                    <a:pt x="29" y="1"/>
                  </a:moveTo>
                  <a:lnTo>
                    <a:pt x="0" y="88"/>
                  </a:lnTo>
                  <a:cubicBezTo>
                    <a:pt x="1" y="89"/>
                    <a:pt x="2" y="90"/>
                    <a:pt x="3" y="91"/>
                  </a:cubicBezTo>
                  <a:lnTo>
                    <a:pt x="32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095"/>
            <p:cNvSpPr>
              <a:spLocks/>
            </p:cNvSpPr>
            <p:nvPr/>
          </p:nvSpPr>
          <p:spPr bwMode="auto">
            <a:xfrm>
              <a:off x="8369300" y="5826125"/>
              <a:ext cx="152400" cy="23813"/>
            </a:xfrm>
            <a:custGeom>
              <a:avLst/>
              <a:gdLst>
                <a:gd name="T0" fmla="*/ 399 w 426"/>
                <a:gd name="T1" fmla="*/ 65 h 65"/>
                <a:gd name="T2" fmla="*/ 426 w 426"/>
                <a:gd name="T3" fmla="*/ 33 h 65"/>
                <a:gd name="T4" fmla="*/ 399 w 426"/>
                <a:gd name="T5" fmla="*/ 0 h 65"/>
                <a:gd name="T6" fmla="*/ 376 w 426"/>
                <a:gd name="T7" fmla="*/ 0 h 65"/>
                <a:gd name="T8" fmla="*/ 403 w 426"/>
                <a:gd name="T9" fmla="*/ 33 h 65"/>
                <a:gd name="T10" fmla="*/ 0 w 426"/>
                <a:gd name="T11" fmla="*/ 33 h 65"/>
                <a:gd name="T12" fmla="*/ 0 w 426"/>
                <a:gd name="T13" fmla="*/ 49 h 65"/>
                <a:gd name="T14" fmla="*/ 390 w 426"/>
                <a:gd name="T15" fmla="*/ 49 h 65"/>
                <a:gd name="T16" fmla="*/ 376 w 426"/>
                <a:gd name="T17" fmla="*/ 65 h 65"/>
                <a:gd name="T18" fmla="*/ 399 w 426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65">
                  <a:moveTo>
                    <a:pt x="399" y="65"/>
                  </a:moveTo>
                  <a:lnTo>
                    <a:pt x="426" y="33"/>
                  </a:lnTo>
                  <a:lnTo>
                    <a:pt x="399" y="0"/>
                  </a:lnTo>
                  <a:lnTo>
                    <a:pt x="376" y="0"/>
                  </a:lnTo>
                  <a:lnTo>
                    <a:pt x="403" y="33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90" y="49"/>
                  </a:lnTo>
                  <a:lnTo>
                    <a:pt x="376" y="65"/>
                  </a:lnTo>
                  <a:lnTo>
                    <a:pt x="399" y="65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096"/>
            <p:cNvSpPr>
              <a:spLocks noChangeArrowheads="1"/>
            </p:cNvSpPr>
            <p:nvPr/>
          </p:nvSpPr>
          <p:spPr bwMode="auto">
            <a:xfrm>
              <a:off x="8466138" y="5768975"/>
              <a:ext cx="33338" cy="63500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097"/>
            <p:cNvSpPr>
              <a:spLocks noChangeArrowheads="1"/>
            </p:cNvSpPr>
            <p:nvPr/>
          </p:nvSpPr>
          <p:spPr bwMode="auto">
            <a:xfrm>
              <a:off x="8423275" y="5748337"/>
              <a:ext cx="33338" cy="84138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098"/>
            <p:cNvSpPr>
              <a:spLocks noChangeArrowheads="1"/>
            </p:cNvSpPr>
            <p:nvPr/>
          </p:nvSpPr>
          <p:spPr bwMode="auto">
            <a:xfrm>
              <a:off x="8378825" y="5727700"/>
              <a:ext cx="33338" cy="104775"/>
            </a:xfrm>
            <a:prstGeom prst="rect">
              <a:avLst/>
            </a:pr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099"/>
            <p:cNvSpPr>
              <a:spLocks noEditPoints="1"/>
            </p:cNvSpPr>
            <p:nvPr/>
          </p:nvSpPr>
          <p:spPr bwMode="auto">
            <a:xfrm>
              <a:off x="8369300" y="5894387"/>
              <a:ext cx="130175" cy="30163"/>
            </a:xfrm>
            <a:custGeom>
              <a:avLst/>
              <a:gdLst>
                <a:gd name="T0" fmla="*/ 361 w 361"/>
                <a:gd name="T1" fmla="*/ 49 h 86"/>
                <a:gd name="T2" fmla="*/ 310 w 361"/>
                <a:gd name="T3" fmla="*/ 0 h 86"/>
                <a:gd name="T4" fmla="*/ 50 w 361"/>
                <a:gd name="T5" fmla="*/ 0 h 86"/>
                <a:gd name="T6" fmla="*/ 0 w 361"/>
                <a:gd name="T7" fmla="*/ 49 h 86"/>
                <a:gd name="T8" fmla="*/ 0 w 361"/>
                <a:gd name="T9" fmla="*/ 86 h 86"/>
                <a:gd name="T10" fmla="*/ 361 w 361"/>
                <a:gd name="T11" fmla="*/ 86 h 86"/>
                <a:gd name="T12" fmla="*/ 361 w 361"/>
                <a:gd name="T13" fmla="*/ 49 h 86"/>
                <a:gd name="T14" fmla="*/ 112 w 361"/>
                <a:gd name="T15" fmla="*/ 72 h 86"/>
                <a:gd name="T16" fmla="*/ 112 w 361"/>
                <a:gd name="T17" fmla="*/ 72 h 86"/>
                <a:gd name="T18" fmla="*/ 102 w 361"/>
                <a:gd name="T19" fmla="*/ 70 h 86"/>
                <a:gd name="T20" fmla="*/ 90 w 361"/>
                <a:gd name="T21" fmla="*/ 61 h 86"/>
                <a:gd name="T22" fmla="*/ 86 w 361"/>
                <a:gd name="T23" fmla="*/ 46 h 86"/>
                <a:gd name="T24" fmla="*/ 90 w 361"/>
                <a:gd name="T25" fmla="*/ 32 h 86"/>
                <a:gd name="T26" fmla="*/ 102 w 361"/>
                <a:gd name="T27" fmla="*/ 23 h 86"/>
                <a:gd name="T28" fmla="*/ 112 w 361"/>
                <a:gd name="T29" fmla="*/ 21 h 86"/>
                <a:gd name="T30" fmla="*/ 139 w 361"/>
                <a:gd name="T31" fmla="*/ 46 h 86"/>
                <a:gd name="T32" fmla="*/ 112 w 361"/>
                <a:gd name="T33" fmla="*/ 72 h 86"/>
                <a:gd name="T34" fmla="*/ 252 w 361"/>
                <a:gd name="T35" fmla="*/ 70 h 86"/>
                <a:gd name="T36" fmla="*/ 252 w 361"/>
                <a:gd name="T37" fmla="*/ 70 h 86"/>
                <a:gd name="T38" fmla="*/ 242 w 361"/>
                <a:gd name="T39" fmla="*/ 72 h 86"/>
                <a:gd name="T40" fmla="*/ 232 w 361"/>
                <a:gd name="T41" fmla="*/ 70 h 86"/>
                <a:gd name="T42" fmla="*/ 215 w 361"/>
                <a:gd name="T43" fmla="*/ 46 h 86"/>
                <a:gd name="T44" fmla="*/ 232 w 361"/>
                <a:gd name="T45" fmla="*/ 23 h 86"/>
                <a:gd name="T46" fmla="*/ 242 w 361"/>
                <a:gd name="T47" fmla="*/ 21 h 86"/>
                <a:gd name="T48" fmla="*/ 252 w 361"/>
                <a:gd name="T49" fmla="*/ 23 h 86"/>
                <a:gd name="T50" fmla="*/ 269 w 361"/>
                <a:gd name="T51" fmla="*/ 46 h 86"/>
                <a:gd name="T52" fmla="*/ 252 w 361"/>
                <a:gd name="T5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1" h="86">
                  <a:moveTo>
                    <a:pt x="361" y="49"/>
                  </a:moveTo>
                  <a:cubicBezTo>
                    <a:pt x="361" y="22"/>
                    <a:pt x="338" y="0"/>
                    <a:pt x="310" y="0"/>
                  </a:cubicBezTo>
                  <a:lnTo>
                    <a:pt x="50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86"/>
                  </a:lnTo>
                  <a:lnTo>
                    <a:pt x="361" y="86"/>
                  </a:lnTo>
                  <a:lnTo>
                    <a:pt x="361" y="49"/>
                  </a:lnTo>
                  <a:close/>
                  <a:moveTo>
                    <a:pt x="112" y="72"/>
                  </a:moveTo>
                  <a:lnTo>
                    <a:pt x="112" y="72"/>
                  </a:lnTo>
                  <a:cubicBezTo>
                    <a:pt x="109" y="72"/>
                    <a:pt x="105" y="71"/>
                    <a:pt x="102" y="70"/>
                  </a:cubicBezTo>
                  <a:cubicBezTo>
                    <a:pt x="97" y="68"/>
                    <a:pt x="93" y="65"/>
                    <a:pt x="90" y="61"/>
                  </a:cubicBezTo>
                  <a:cubicBezTo>
                    <a:pt x="87" y="57"/>
                    <a:pt x="86" y="52"/>
                    <a:pt x="86" y="46"/>
                  </a:cubicBezTo>
                  <a:cubicBezTo>
                    <a:pt x="86" y="41"/>
                    <a:pt x="87" y="36"/>
                    <a:pt x="90" y="32"/>
                  </a:cubicBezTo>
                  <a:cubicBezTo>
                    <a:pt x="93" y="28"/>
                    <a:pt x="97" y="25"/>
                    <a:pt x="102" y="23"/>
                  </a:cubicBezTo>
                  <a:cubicBezTo>
                    <a:pt x="105" y="22"/>
                    <a:pt x="109" y="21"/>
                    <a:pt x="112" y="21"/>
                  </a:cubicBezTo>
                  <a:cubicBezTo>
                    <a:pt x="127" y="21"/>
                    <a:pt x="139" y="32"/>
                    <a:pt x="139" y="46"/>
                  </a:cubicBezTo>
                  <a:cubicBezTo>
                    <a:pt x="139" y="61"/>
                    <a:pt x="127" y="72"/>
                    <a:pt x="112" y="72"/>
                  </a:cubicBezTo>
                  <a:close/>
                  <a:moveTo>
                    <a:pt x="252" y="70"/>
                  </a:moveTo>
                  <a:lnTo>
                    <a:pt x="252" y="70"/>
                  </a:lnTo>
                  <a:cubicBezTo>
                    <a:pt x="249" y="71"/>
                    <a:pt x="246" y="72"/>
                    <a:pt x="242" y="72"/>
                  </a:cubicBezTo>
                  <a:cubicBezTo>
                    <a:pt x="238" y="72"/>
                    <a:pt x="235" y="71"/>
                    <a:pt x="232" y="70"/>
                  </a:cubicBezTo>
                  <a:cubicBezTo>
                    <a:pt x="222" y="66"/>
                    <a:pt x="215" y="57"/>
                    <a:pt x="215" y="46"/>
                  </a:cubicBezTo>
                  <a:cubicBezTo>
                    <a:pt x="215" y="36"/>
                    <a:pt x="222" y="27"/>
                    <a:pt x="232" y="23"/>
                  </a:cubicBezTo>
                  <a:cubicBezTo>
                    <a:pt x="235" y="22"/>
                    <a:pt x="238" y="21"/>
                    <a:pt x="242" y="21"/>
                  </a:cubicBezTo>
                  <a:cubicBezTo>
                    <a:pt x="246" y="21"/>
                    <a:pt x="249" y="22"/>
                    <a:pt x="252" y="23"/>
                  </a:cubicBezTo>
                  <a:cubicBezTo>
                    <a:pt x="262" y="27"/>
                    <a:pt x="269" y="36"/>
                    <a:pt x="269" y="46"/>
                  </a:cubicBezTo>
                  <a:cubicBezTo>
                    <a:pt x="269" y="57"/>
                    <a:pt x="262" y="66"/>
                    <a:pt x="252" y="70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100"/>
            <p:cNvSpPr>
              <a:spLocks noEditPoints="1"/>
            </p:cNvSpPr>
            <p:nvPr/>
          </p:nvSpPr>
          <p:spPr bwMode="auto">
            <a:xfrm>
              <a:off x="8369300" y="5932487"/>
              <a:ext cx="130175" cy="87313"/>
            </a:xfrm>
            <a:custGeom>
              <a:avLst/>
              <a:gdLst>
                <a:gd name="T0" fmla="*/ 50 w 361"/>
                <a:gd name="T1" fmla="*/ 242 h 242"/>
                <a:gd name="T2" fmla="*/ 361 w 361"/>
                <a:gd name="T3" fmla="*/ 193 h 242"/>
                <a:gd name="T4" fmla="*/ 0 w 361"/>
                <a:gd name="T5" fmla="*/ 0 h 242"/>
                <a:gd name="T6" fmla="*/ 174 w 361"/>
                <a:gd name="T7" fmla="*/ 178 h 242"/>
                <a:gd name="T8" fmla="*/ 174 w 361"/>
                <a:gd name="T9" fmla="*/ 178 h 242"/>
                <a:gd name="T10" fmla="*/ 188 w 361"/>
                <a:gd name="T11" fmla="*/ 155 h 242"/>
                <a:gd name="T12" fmla="*/ 247 w 361"/>
                <a:gd name="T13" fmla="*/ 102 h 242"/>
                <a:gd name="T14" fmla="*/ 253 w 361"/>
                <a:gd name="T15" fmla="*/ 78 h 242"/>
                <a:gd name="T16" fmla="*/ 243 w 361"/>
                <a:gd name="T17" fmla="*/ 69 h 242"/>
                <a:gd name="T18" fmla="*/ 225 w 361"/>
                <a:gd name="T19" fmla="*/ 69 h 242"/>
                <a:gd name="T20" fmla="*/ 215 w 361"/>
                <a:gd name="T21" fmla="*/ 80 h 242"/>
                <a:gd name="T22" fmla="*/ 212 w 361"/>
                <a:gd name="T23" fmla="*/ 93 h 242"/>
                <a:gd name="T24" fmla="*/ 203 w 361"/>
                <a:gd name="T25" fmla="*/ 98 h 242"/>
                <a:gd name="T26" fmla="*/ 180 w 361"/>
                <a:gd name="T27" fmla="*/ 95 h 242"/>
                <a:gd name="T28" fmla="*/ 175 w 361"/>
                <a:gd name="T29" fmla="*/ 86 h 242"/>
                <a:gd name="T30" fmla="*/ 186 w 361"/>
                <a:gd name="T31" fmla="*/ 56 h 242"/>
                <a:gd name="T32" fmla="*/ 235 w 361"/>
                <a:gd name="T33" fmla="*/ 35 h 242"/>
                <a:gd name="T34" fmla="*/ 258 w 361"/>
                <a:gd name="T35" fmla="*/ 38 h 242"/>
                <a:gd name="T36" fmla="*/ 276 w 361"/>
                <a:gd name="T37" fmla="*/ 49 h 242"/>
                <a:gd name="T38" fmla="*/ 288 w 361"/>
                <a:gd name="T39" fmla="*/ 106 h 242"/>
                <a:gd name="T40" fmla="*/ 273 w 361"/>
                <a:gd name="T41" fmla="*/ 127 h 242"/>
                <a:gd name="T42" fmla="*/ 243 w 361"/>
                <a:gd name="T43" fmla="*/ 154 h 242"/>
                <a:gd name="T44" fmla="*/ 227 w 361"/>
                <a:gd name="T45" fmla="*/ 167 h 242"/>
                <a:gd name="T46" fmla="*/ 290 w 361"/>
                <a:gd name="T47" fmla="*/ 170 h 242"/>
                <a:gd name="T48" fmla="*/ 292 w 361"/>
                <a:gd name="T49" fmla="*/ 194 h 242"/>
                <a:gd name="T50" fmla="*/ 283 w 361"/>
                <a:gd name="T51" fmla="*/ 203 h 242"/>
                <a:gd name="T52" fmla="*/ 171 w 361"/>
                <a:gd name="T53" fmla="*/ 194 h 242"/>
                <a:gd name="T54" fmla="*/ 174 w 361"/>
                <a:gd name="T55" fmla="*/ 178 h 242"/>
                <a:gd name="T56" fmla="*/ 68 w 361"/>
                <a:gd name="T57" fmla="*/ 81 h 242"/>
                <a:gd name="T58" fmla="*/ 99 w 361"/>
                <a:gd name="T59" fmla="*/ 57 h 242"/>
                <a:gd name="T60" fmla="*/ 122 w 361"/>
                <a:gd name="T61" fmla="*/ 35 h 242"/>
                <a:gd name="T62" fmla="*/ 141 w 361"/>
                <a:gd name="T63" fmla="*/ 38 h 242"/>
                <a:gd name="T64" fmla="*/ 144 w 361"/>
                <a:gd name="T65" fmla="*/ 194 h 242"/>
                <a:gd name="T66" fmla="*/ 134 w 361"/>
                <a:gd name="T67" fmla="*/ 203 h 242"/>
                <a:gd name="T68" fmla="*/ 109 w 361"/>
                <a:gd name="T69" fmla="*/ 200 h 242"/>
                <a:gd name="T70" fmla="*/ 106 w 361"/>
                <a:gd name="T71" fmla="*/ 95 h 242"/>
                <a:gd name="T72" fmla="*/ 91 w 361"/>
                <a:gd name="T73" fmla="*/ 103 h 242"/>
                <a:gd name="T74" fmla="*/ 72 w 361"/>
                <a:gd name="T75" fmla="*/ 106 h 242"/>
                <a:gd name="T76" fmla="*/ 68 w 361"/>
                <a:gd name="T77" fmla="*/ 8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242">
                  <a:moveTo>
                    <a:pt x="0" y="193"/>
                  </a:moveTo>
                  <a:cubicBezTo>
                    <a:pt x="0" y="220"/>
                    <a:pt x="22" y="242"/>
                    <a:pt x="50" y="242"/>
                  </a:cubicBezTo>
                  <a:lnTo>
                    <a:pt x="310" y="242"/>
                  </a:lnTo>
                  <a:cubicBezTo>
                    <a:pt x="338" y="242"/>
                    <a:pt x="361" y="220"/>
                    <a:pt x="361" y="193"/>
                  </a:cubicBezTo>
                  <a:lnTo>
                    <a:pt x="361" y="0"/>
                  </a:lnTo>
                  <a:lnTo>
                    <a:pt x="0" y="0"/>
                  </a:lnTo>
                  <a:lnTo>
                    <a:pt x="0" y="193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4" y="178"/>
                    <a:pt x="174" y="178"/>
                    <a:pt x="174" y="178"/>
                  </a:cubicBezTo>
                  <a:lnTo>
                    <a:pt x="174" y="178"/>
                  </a:lnTo>
                  <a:cubicBezTo>
                    <a:pt x="177" y="170"/>
                    <a:pt x="182" y="162"/>
                    <a:pt x="188" y="155"/>
                  </a:cubicBezTo>
                  <a:cubicBezTo>
                    <a:pt x="195" y="148"/>
                    <a:pt x="203" y="140"/>
                    <a:pt x="214" y="132"/>
                  </a:cubicBezTo>
                  <a:cubicBezTo>
                    <a:pt x="231" y="119"/>
                    <a:pt x="242" y="108"/>
                    <a:pt x="247" y="102"/>
                  </a:cubicBezTo>
                  <a:cubicBezTo>
                    <a:pt x="252" y="95"/>
                    <a:pt x="254" y="89"/>
                    <a:pt x="254" y="85"/>
                  </a:cubicBezTo>
                  <a:cubicBezTo>
                    <a:pt x="254" y="82"/>
                    <a:pt x="254" y="80"/>
                    <a:pt x="253" y="78"/>
                  </a:cubicBezTo>
                  <a:cubicBezTo>
                    <a:pt x="252" y="76"/>
                    <a:pt x="251" y="75"/>
                    <a:pt x="249" y="73"/>
                  </a:cubicBezTo>
                  <a:cubicBezTo>
                    <a:pt x="247" y="71"/>
                    <a:pt x="245" y="70"/>
                    <a:pt x="243" y="69"/>
                  </a:cubicBezTo>
                  <a:cubicBezTo>
                    <a:pt x="240" y="68"/>
                    <a:pt x="238" y="68"/>
                    <a:pt x="234" y="68"/>
                  </a:cubicBezTo>
                  <a:cubicBezTo>
                    <a:pt x="230" y="68"/>
                    <a:pt x="228" y="68"/>
                    <a:pt x="225" y="69"/>
                  </a:cubicBezTo>
                  <a:cubicBezTo>
                    <a:pt x="223" y="70"/>
                    <a:pt x="221" y="72"/>
                    <a:pt x="219" y="73"/>
                  </a:cubicBezTo>
                  <a:cubicBezTo>
                    <a:pt x="217" y="75"/>
                    <a:pt x="216" y="77"/>
                    <a:pt x="215" y="80"/>
                  </a:cubicBezTo>
                  <a:cubicBezTo>
                    <a:pt x="214" y="82"/>
                    <a:pt x="213" y="85"/>
                    <a:pt x="213" y="89"/>
                  </a:cubicBezTo>
                  <a:cubicBezTo>
                    <a:pt x="213" y="90"/>
                    <a:pt x="213" y="91"/>
                    <a:pt x="212" y="93"/>
                  </a:cubicBezTo>
                  <a:cubicBezTo>
                    <a:pt x="212" y="94"/>
                    <a:pt x="211" y="95"/>
                    <a:pt x="210" y="96"/>
                  </a:cubicBezTo>
                  <a:cubicBezTo>
                    <a:pt x="208" y="97"/>
                    <a:pt x="205" y="98"/>
                    <a:pt x="203" y="98"/>
                  </a:cubicBezTo>
                  <a:lnTo>
                    <a:pt x="183" y="96"/>
                  </a:lnTo>
                  <a:cubicBezTo>
                    <a:pt x="182" y="96"/>
                    <a:pt x="181" y="95"/>
                    <a:pt x="180" y="95"/>
                  </a:cubicBezTo>
                  <a:cubicBezTo>
                    <a:pt x="178" y="94"/>
                    <a:pt x="176" y="92"/>
                    <a:pt x="175" y="90"/>
                  </a:cubicBezTo>
                  <a:cubicBezTo>
                    <a:pt x="175" y="89"/>
                    <a:pt x="175" y="87"/>
                    <a:pt x="175" y="86"/>
                  </a:cubicBezTo>
                  <a:cubicBezTo>
                    <a:pt x="176" y="78"/>
                    <a:pt x="178" y="71"/>
                    <a:pt x="181" y="65"/>
                  </a:cubicBezTo>
                  <a:cubicBezTo>
                    <a:pt x="182" y="62"/>
                    <a:pt x="184" y="59"/>
                    <a:pt x="186" y="56"/>
                  </a:cubicBezTo>
                  <a:cubicBezTo>
                    <a:pt x="188" y="53"/>
                    <a:pt x="191" y="50"/>
                    <a:pt x="193" y="48"/>
                  </a:cubicBezTo>
                  <a:cubicBezTo>
                    <a:pt x="204" y="39"/>
                    <a:pt x="218" y="35"/>
                    <a:pt x="235" y="35"/>
                  </a:cubicBezTo>
                  <a:cubicBezTo>
                    <a:pt x="239" y="35"/>
                    <a:pt x="243" y="35"/>
                    <a:pt x="247" y="36"/>
                  </a:cubicBezTo>
                  <a:cubicBezTo>
                    <a:pt x="250" y="36"/>
                    <a:pt x="254" y="37"/>
                    <a:pt x="258" y="38"/>
                  </a:cubicBezTo>
                  <a:cubicBezTo>
                    <a:pt x="261" y="40"/>
                    <a:pt x="264" y="41"/>
                    <a:pt x="268" y="43"/>
                  </a:cubicBezTo>
                  <a:cubicBezTo>
                    <a:pt x="271" y="45"/>
                    <a:pt x="274" y="47"/>
                    <a:pt x="276" y="49"/>
                  </a:cubicBezTo>
                  <a:cubicBezTo>
                    <a:pt x="287" y="59"/>
                    <a:pt x="292" y="71"/>
                    <a:pt x="292" y="85"/>
                  </a:cubicBezTo>
                  <a:cubicBezTo>
                    <a:pt x="292" y="92"/>
                    <a:pt x="291" y="100"/>
                    <a:pt x="288" y="106"/>
                  </a:cubicBezTo>
                  <a:cubicBezTo>
                    <a:pt x="286" y="110"/>
                    <a:pt x="284" y="113"/>
                    <a:pt x="282" y="117"/>
                  </a:cubicBezTo>
                  <a:cubicBezTo>
                    <a:pt x="279" y="120"/>
                    <a:pt x="277" y="124"/>
                    <a:pt x="273" y="127"/>
                  </a:cubicBezTo>
                  <a:cubicBezTo>
                    <a:pt x="272" y="129"/>
                    <a:pt x="270" y="131"/>
                    <a:pt x="268" y="133"/>
                  </a:cubicBezTo>
                  <a:cubicBezTo>
                    <a:pt x="262" y="139"/>
                    <a:pt x="253" y="146"/>
                    <a:pt x="243" y="154"/>
                  </a:cubicBezTo>
                  <a:cubicBezTo>
                    <a:pt x="237" y="159"/>
                    <a:pt x="233" y="163"/>
                    <a:pt x="229" y="166"/>
                  </a:cubicBezTo>
                  <a:cubicBezTo>
                    <a:pt x="229" y="166"/>
                    <a:pt x="228" y="167"/>
                    <a:pt x="227" y="167"/>
                  </a:cubicBezTo>
                  <a:lnTo>
                    <a:pt x="283" y="167"/>
                  </a:lnTo>
                  <a:cubicBezTo>
                    <a:pt x="285" y="167"/>
                    <a:pt x="288" y="168"/>
                    <a:pt x="290" y="170"/>
                  </a:cubicBezTo>
                  <a:cubicBezTo>
                    <a:pt x="291" y="171"/>
                    <a:pt x="292" y="174"/>
                    <a:pt x="292" y="176"/>
                  </a:cubicBezTo>
                  <a:lnTo>
                    <a:pt x="292" y="194"/>
                  </a:lnTo>
                  <a:cubicBezTo>
                    <a:pt x="292" y="196"/>
                    <a:pt x="291" y="198"/>
                    <a:pt x="290" y="200"/>
                  </a:cubicBezTo>
                  <a:cubicBezTo>
                    <a:pt x="288" y="202"/>
                    <a:pt x="285" y="203"/>
                    <a:pt x="283" y="203"/>
                  </a:cubicBezTo>
                  <a:lnTo>
                    <a:pt x="181" y="203"/>
                  </a:lnTo>
                  <a:cubicBezTo>
                    <a:pt x="176" y="203"/>
                    <a:pt x="172" y="199"/>
                    <a:pt x="171" y="194"/>
                  </a:cubicBezTo>
                  <a:cubicBezTo>
                    <a:pt x="171" y="194"/>
                    <a:pt x="171" y="193"/>
                    <a:pt x="171" y="193"/>
                  </a:cubicBezTo>
                  <a:cubicBezTo>
                    <a:pt x="171" y="188"/>
                    <a:pt x="172" y="183"/>
                    <a:pt x="174" y="178"/>
                  </a:cubicBezTo>
                  <a:close/>
                  <a:moveTo>
                    <a:pt x="68" y="81"/>
                  </a:moveTo>
                  <a:lnTo>
                    <a:pt x="68" y="81"/>
                  </a:lnTo>
                  <a:cubicBezTo>
                    <a:pt x="68" y="78"/>
                    <a:pt x="70" y="75"/>
                    <a:pt x="74" y="73"/>
                  </a:cubicBezTo>
                  <a:cubicBezTo>
                    <a:pt x="83" y="69"/>
                    <a:pt x="92" y="63"/>
                    <a:pt x="99" y="57"/>
                  </a:cubicBezTo>
                  <a:cubicBezTo>
                    <a:pt x="107" y="51"/>
                    <a:pt x="111" y="45"/>
                    <a:pt x="114" y="40"/>
                  </a:cubicBezTo>
                  <a:cubicBezTo>
                    <a:pt x="115" y="37"/>
                    <a:pt x="119" y="35"/>
                    <a:pt x="122" y="35"/>
                  </a:cubicBezTo>
                  <a:lnTo>
                    <a:pt x="134" y="35"/>
                  </a:lnTo>
                  <a:cubicBezTo>
                    <a:pt x="137" y="35"/>
                    <a:pt x="139" y="36"/>
                    <a:pt x="141" y="38"/>
                  </a:cubicBezTo>
                  <a:cubicBezTo>
                    <a:pt x="143" y="39"/>
                    <a:pt x="144" y="41"/>
                    <a:pt x="144" y="44"/>
                  </a:cubicBezTo>
                  <a:lnTo>
                    <a:pt x="144" y="194"/>
                  </a:lnTo>
                  <a:cubicBezTo>
                    <a:pt x="144" y="196"/>
                    <a:pt x="143" y="198"/>
                    <a:pt x="141" y="200"/>
                  </a:cubicBezTo>
                  <a:cubicBezTo>
                    <a:pt x="139" y="202"/>
                    <a:pt x="137" y="203"/>
                    <a:pt x="134" y="203"/>
                  </a:cubicBezTo>
                  <a:lnTo>
                    <a:pt x="115" y="203"/>
                  </a:lnTo>
                  <a:cubicBezTo>
                    <a:pt x="113" y="203"/>
                    <a:pt x="111" y="202"/>
                    <a:pt x="109" y="200"/>
                  </a:cubicBezTo>
                  <a:cubicBezTo>
                    <a:pt x="107" y="198"/>
                    <a:pt x="106" y="196"/>
                    <a:pt x="106" y="194"/>
                  </a:cubicBezTo>
                  <a:lnTo>
                    <a:pt x="106" y="95"/>
                  </a:lnTo>
                  <a:cubicBezTo>
                    <a:pt x="105" y="96"/>
                    <a:pt x="104" y="97"/>
                    <a:pt x="102" y="97"/>
                  </a:cubicBezTo>
                  <a:cubicBezTo>
                    <a:pt x="98" y="99"/>
                    <a:pt x="95" y="101"/>
                    <a:pt x="91" y="103"/>
                  </a:cubicBezTo>
                  <a:cubicBezTo>
                    <a:pt x="87" y="105"/>
                    <a:pt x="84" y="106"/>
                    <a:pt x="81" y="107"/>
                  </a:cubicBezTo>
                  <a:cubicBezTo>
                    <a:pt x="78" y="108"/>
                    <a:pt x="75" y="108"/>
                    <a:pt x="72" y="106"/>
                  </a:cubicBezTo>
                  <a:cubicBezTo>
                    <a:pt x="70" y="105"/>
                    <a:pt x="68" y="102"/>
                    <a:pt x="68" y="99"/>
                  </a:cubicBezTo>
                  <a:lnTo>
                    <a:pt x="68" y="81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101"/>
            <p:cNvSpPr>
              <a:spLocks/>
            </p:cNvSpPr>
            <p:nvPr/>
          </p:nvSpPr>
          <p:spPr bwMode="auto">
            <a:xfrm>
              <a:off x="8569325" y="5795962"/>
              <a:ext cx="269875" cy="423863"/>
            </a:xfrm>
            <a:custGeom>
              <a:avLst/>
              <a:gdLst>
                <a:gd name="T0" fmla="*/ 708 w 747"/>
                <a:gd name="T1" fmla="*/ 398 h 1173"/>
                <a:gd name="T2" fmla="*/ 683 w 747"/>
                <a:gd name="T3" fmla="*/ 398 h 1173"/>
                <a:gd name="T4" fmla="*/ 643 w 747"/>
                <a:gd name="T5" fmla="*/ 447 h 1173"/>
                <a:gd name="T6" fmla="*/ 643 w 747"/>
                <a:gd name="T7" fmla="*/ 557 h 1173"/>
                <a:gd name="T8" fmla="*/ 595 w 747"/>
                <a:gd name="T9" fmla="*/ 557 h 1173"/>
                <a:gd name="T10" fmla="*/ 595 w 747"/>
                <a:gd name="T11" fmla="*/ 372 h 1173"/>
                <a:gd name="T12" fmla="*/ 549 w 747"/>
                <a:gd name="T13" fmla="*/ 323 h 1173"/>
                <a:gd name="T14" fmla="*/ 519 w 747"/>
                <a:gd name="T15" fmla="*/ 323 h 1173"/>
                <a:gd name="T16" fmla="*/ 474 w 747"/>
                <a:gd name="T17" fmla="*/ 372 h 1173"/>
                <a:gd name="T18" fmla="*/ 474 w 747"/>
                <a:gd name="T19" fmla="*/ 557 h 1173"/>
                <a:gd name="T20" fmla="*/ 444 w 747"/>
                <a:gd name="T21" fmla="*/ 557 h 1173"/>
                <a:gd name="T22" fmla="*/ 444 w 747"/>
                <a:gd name="T23" fmla="*/ 305 h 1173"/>
                <a:gd name="T24" fmla="*/ 392 w 747"/>
                <a:gd name="T25" fmla="*/ 256 h 1173"/>
                <a:gd name="T26" fmla="*/ 358 w 747"/>
                <a:gd name="T27" fmla="*/ 256 h 1173"/>
                <a:gd name="T28" fmla="*/ 306 w 747"/>
                <a:gd name="T29" fmla="*/ 305 h 1173"/>
                <a:gd name="T30" fmla="*/ 306 w 747"/>
                <a:gd name="T31" fmla="*/ 557 h 1173"/>
                <a:gd name="T32" fmla="*/ 273 w 747"/>
                <a:gd name="T33" fmla="*/ 557 h 1173"/>
                <a:gd name="T34" fmla="*/ 273 w 747"/>
                <a:gd name="T35" fmla="*/ 49 h 1173"/>
                <a:gd name="T36" fmla="*/ 217 w 747"/>
                <a:gd name="T37" fmla="*/ 0 h 1173"/>
                <a:gd name="T38" fmla="*/ 182 w 747"/>
                <a:gd name="T39" fmla="*/ 0 h 1173"/>
                <a:gd name="T40" fmla="*/ 126 w 747"/>
                <a:gd name="T41" fmla="*/ 49 h 1173"/>
                <a:gd name="T42" fmla="*/ 126 w 747"/>
                <a:gd name="T43" fmla="*/ 557 h 1173"/>
                <a:gd name="T44" fmla="*/ 73 w 747"/>
                <a:gd name="T45" fmla="*/ 557 h 1173"/>
                <a:gd name="T46" fmla="*/ 23 w 747"/>
                <a:gd name="T47" fmla="*/ 633 h 1173"/>
                <a:gd name="T48" fmla="*/ 17 w 747"/>
                <a:gd name="T49" fmla="*/ 865 h 1173"/>
                <a:gd name="T50" fmla="*/ 74 w 747"/>
                <a:gd name="T51" fmla="*/ 1097 h 1173"/>
                <a:gd name="T52" fmla="*/ 124 w 747"/>
                <a:gd name="T53" fmla="*/ 1173 h 1173"/>
                <a:gd name="T54" fmla="*/ 284 w 747"/>
                <a:gd name="T55" fmla="*/ 1173 h 1173"/>
                <a:gd name="T56" fmla="*/ 295 w 747"/>
                <a:gd name="T57" fmla="*/ 1173 h 1173"/>
                <a:gd name="T58" fmla="*/ 697 w 747"/>
                <a:gd name="T59" fmla="*/ 1173 h 1173"/>
                <a:gd name="T60" fmla="*/ 747 w 747"/>
                <a:gd name="T61" fmla="*/ 1097 h 1173"/>
                <a:gd name="T62" fmla="*/ 747 w 747"/>
                <a:gd name="T63" fmla="*/ 996 h 1173"/>
                <a:gd name="T64" fmla="*/ 747 w 747"/>
                <a:gd name="T65" fmla="*/ 633 h 1173"/>
                <a:gd name="T66" fmla="*/ 747 w 747"/>
                <a:gd name="T67" fmla="*/ 447 h 1173"/>
                <a:gd name="T68" fmla="*/ 708 w 747"/>
                <a:gd name="T69" fmla="*/ 39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7" h="1173">
                  <a:moveTo>
                    <a:pt x="708" y="398"/>
                  </a:moveTo>
                  <a:lnTo>
                    <a:pt x="683" y="398"/>
                  </a:lnTo>
                  <a:cubicBezTo>
                    <a:pt x="661" y="398"/>
                    <a:pt x="643" y="420"/>
                    <a:pt x="643" y="447"/>
                  </a:cubicBezTo>
                  <a:lnTo>
                    <a:pt x="643" y="557"/>
                  </a:lnTo>
                  <a:lnTo>
                    <a:pt x="595" y="557"/>
                  </a:lnTo>
                  <a:lnTo>
                    <a:pt x="595" y="372"/>
                  </a:lnTo>
                  <a:cubicBezTo>
                    <a:pt x="595" y="345"/>
                    <a:pt x="574" y="323"/>
                    <a:pt x="549" y="323"/>
                  </a:cubicBezTo>
                  <a:lnTo>
                    <a:pt x="519" y="323"/>
                  </a:lnTo>
                  <a:cubicBezTo>
                    <a:pt x="494" y="323"/>
                    <a:pt x="474" y="345"/>
                    <a:pt x="474" y="372"/>
                  </a:cubicBezTo>
                  <a:lnTo>
                    <a:pt x="474" y="557"/>
                  </a:lnTo>
                  <a:lnTo>
                    <a:pt x="444" y="557"/>
                  </a:lnTo>
                  <a:lnTo>
                    <a:pt x="444" y="305"/>
                  </a:lnTo>
                  <a:cubicBezTo>
                    <a:pt x="444" y="278"/>
                    <a:pt x="421" y="256"/>
                    <a:pt x="392" y="256"/>
                  </a:cubicBezTo>
                  <a:lnTo>
                    <a:pt x="358" y="256"/>
                  </a:lnTo>
                  <a:cubicBezTo>
                    <a:pt x="329" y="256"/>
                    <a:pt x="306" y="278"/>
                    <a:pt x="306" y="305"/>
                  </a:cubicBezTo>
                  <a:lnTo>
                    <a:pt x="306" y="557"/>
                  </a:lnTo>
                  <a:lnTo>
                    <a:pt x="273" y="557"/>
                  </a:lnTo>
                  <a:lnTo>
                    <a:pt x="273" y="49"/>
                  </a:lnTo>
                  <a:cubicBezTo>
                    <a:pt x="273" y="22"/>
                    <a:pt x="248" y="0"/>
                    <a:pt x="217" y="0"/>
                  </a:cubicBezTo>
                  <a:lnTo>
                    <a:pt x="182" y="0"/>
                  </a:lnTo>
                  <a:cubicBezTo>
                    <a:pt x="151" y="0"/>
                    <a:pt x="126" y="22"/>
                    <a:pt x="126" y="49"/>
                  </a:cubicBezTo>
                  <a:lnTo>
                    <a:pt x="126" y="557"/>
                  </a:lnTo>
                  <a:lnTo>
                    <a:pt x="73" y="557"/>
                  </a:lnTo>
                  <a:cubicBezTo>
                    <a:pt x="45" y="557"/>
                    <a:pt x="23" y="591"/>
                    <a:pt x="23" y="633"/>
                  </a:cubicBezTo>
                  <a:cubicBezTo>
                    <a:pt x="23" y="633"/>
                    <a:pt x="0" y="798"/>
                    <a:pt x="17" y="865"/>
                  </a:cubicBezTo>
                  <a:cubicBezTo>
                    <a:pt x="34" y="932"/>
                    <a:pt x="74" y="1097"/>
                    <a:pt x="74" y="1097"/>
                  </a:cubicBezTo>
                  <a:cubicBezTo>
                    <a:pt x="74" y="1139"/>
                    <a:pt x="97" y="1173"/>
                    <a:pt x="124" y="1173"/>
                  </a:cubicBezTo>
                  <a:lnTo>
                    <a:pt x="284" y="1173"/>
                  </a:lnTo>
                  <a:lnTo>
                    <a:pt x="295" y="1173"/>
                  </a:lnTo>
                  <a:lnTo>
                    <a:pt x="697" y="1173"/>
                  </a:lnTo>
                  <a:cubicBezTo>
                    <a:pt x="725" y="1173"/>
                    <a:pt x="747" y="1139"/>
                    <a:pt x="747" y="1097"/>
                  </a:cubicBezTo>
                  <a:lnTo>
                    <a:pt x="747" y="996"/>
                  </a:lnTo>
                  <a:lnTo>
                    <a:pt x="747" y="633"/>
                  </a:lnTo>
                  <a:lnTo>
                    <a:pt x="747" y="447"/>
                  </a:lnTo>
                  <a:cubicBezTo>
                    <a:pt x="747" y="420"/>
                    <a:pt x="729" y="398"/>
                    <a:pt x="708" y="398"/>
                  </a:cubicBez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102"/>
            <p:cNvSpPr>
              <a:spLocks/>
            </p:cNvSpPr>
            <p:nvPr/>
          </p:nvSpPr>
          <p:spPr bwMode="auto">
            <a:xfrm>
              <a:off x="8307388" y="5499100"/>
              <a:ext cx="455613" cy="609600"/>
            </a:xfrm>
            <a:custGeom>
              <a:avLst/>
              <a:gdLst>
                <a:gd name="T0" fmla="*/ 714 w 1267"/>
                <a:gd name="T1" fmla="*/ 1532 h 1693"/>
                <a:gd name="T2" fmla="*/ 99 w 1267"/>
                <a:gd name="T3" fmla="*/ 1531 h 1693"/>
                <a:gd name="T4" fmla="*/ 99 w 1267"/>
                <a:gd name="T5" fmla="*/ 113 h 1693"/>
                <a:gd name="T6" fmla="*/ 1165 w 1267"/>
                <a:gd name="T7" fmla="*/ 113 h 1693"/>
                <a:gd name="T8" fmla="*/ 1165 w 1267"/>
                <a:gd name="T9" fmla="*/ 1054 h 1693"/>
                <a:gd name="T10" fmla="*/ 1207 w 1267"/>
                <a:gd name="T11" fmla="*/ 1118 h 1693"/>
                <a:gd name="T12" fmla="*/ 1267 w 1267"/>
                <a:gd name="T13" fmla="*/ 1122 h 1693"/>
                <a:gd name="T14" fmla="*/ 1267 w 1267"/>
                <a:gd name="T15" fmla="*/ 73 h 1693"/>
                <a:gd name="T16" fmla="*/ 1191 w 1267"/>
                <a:gd name="T17" fmla="*/ 0 h 1693"/>
                <a:gd name="T18" fmla="*/ 76 w 1267"/>
                <a:gd name="T19" fmla="*/ 0 h 1693"/>
                <a:gd name="T20" fmla="*/ 61 w 1267"/>
                <a:gd name="T21" fmla="*/ 1 h 1693"/>
                <a:gd name="T22" fmla="*/ 0 w 1267"/>
                <a:gd name="T23" fmla="*/ 73 h 1693"/>
                <a:gd name="T24" fmla="*/ 0 w 1267"/>
                <a:gd name="T25" fmla="*/ 1619 h 1693"/>
                <a:gd name="T26" fmla="*/ 61 w 1267"/>
                <a:gd name="T27" fmla="*/ 1691 h 1693"/>
                <a:gd name="T28" fmla="*/ 76 w 1267"/>
                <a:gd name="T29" fmla="*/ 1693 h 1693"/>
                <a:gd name="T30" fmla="*/ 717 w 1267"/>
                <a:gd name="T31" fmla="*/ 1692 h 1693"/>
                <a:gd name="T32" fmla="*/ 704 w 1267"/>
                <a:gd name="T33" fmla="*/ 1636 h 1693"/>
                <a:gd name="T34" fmla="*/ 714 w 1267"/>
                <a:gd name="T35" fmla="*/ 1532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1693">
                  <a:moveTo>
                    <a:pt x="714" y="1532"/>
                  </a:moveTo>
                  <a:lnTo>
                    <a:pt x="99" y="1531"/>
                  </a:lnTo>
                  <a:lnTo>
                    <a:pt x="99" y="113"/>
                  </a:lnTo>
                  <a:lnTo>
                    <a:pt x="1165" y="113"/>
                  </a:lnTo>
                  <a:lnTo>
                    <a:pt x="1165" y="1054"/>
                  </a:lnTo>
                  <a:cubicBezTo>
                    <a:pt x="1186" y="1073"/>
                    <a:pt x="1207" y="1105"/>
                    <a:pt x="1207" y="1118"/>
                  </a:cubicBezTo>
                  <a:cubicBezTo>
                    <a:pt x="1207" y="1133"/>
                    <a:pt x="1218" y="1101"/>
                    <a:pt x="1267" y="1122"/>
                  </a:cubicBezTo>
                  <a:lnTo>
                    <a:pt x="1267" y="73"/>
                  </a:lnTo>
                  <a:cubicBezTo>
                    <a:pt x="1267" y="32"/>
                    <a:pt x="1233" y="0"/>
                    <a:pt x="1191" y="0"/>
                  </a:cubicBezTo>
                  <a:lnTo>
                    <a:pt x="76" y="0"/>
                  </a:lnTo>
                  <a:cubicBezTo>
                    <a:pt x="71" y="0"/>
                    <a:pt x="66" y="0"/>
                    <a:pt x="61" y="1"/>
                  </a:cubicBezTo>
                  <a:cubicBezTo>
                    <a:pt x="26" y="8"/>
                    <a:pt x="0" y="38"/>
                    <a:pt x="0" y="73"/>
                  </a:cubicBezTo>
                  <a:lnTo>
                    <a:pt x="0" y="1619"/>
                  </a:lnTo>
                  <a:cubicBezTo>
                    <a:pt x="0" y="1655"/>
                    <a:pt x="26" y="1684"/>
                    <a:pt x="61" y="1691"/>
                  </a:cubicBezTo>
                  <a:cubicBezTo>
                    <a:pt x="66" y="1692"/>
                    <a:pt x="71" y="1693"/>
                    <a:pt x="76" y="1693"/>
                  </a:cubicBezTo>
                  <a:lnTo>
                    <a:pt x="717" y="1692"/>
                  </a:lnTo>
                  <a:cubicBezTo>
                    <a:pt x="704" y="1651"/>
                    <a:pt x="704" y="1636"/>
                    <a:pt x="704" y="1636"/>
                  </a:cubicBezTo>
                  <a:lnTo>
                    <a:pt x="714" y="1532"/>
                  </a:lnTo>
                  <a:close/>
                </a:path>
              </a:pathLst>
            </a:custGeom>
            <a:solidFill>
              <a:srgbClr val="0BC1C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42" y="4324339"/>
            <a:ext cx="554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Скругленный прямоугольник 159"/>
          <p:cNvSpPr/>
          <p:nvPr/>
        </p:nvSpPr>
        <p:spPr>
          <a:xfrm>
            <a:off x="5113302" y="1446813"/>
            <a:ext cx="3497943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Предоставляется до 01 февраля года следующего за отчетным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5113302" y="2706136"/>
            <a:ext cx="3584490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 Росприроднадзора</a:t>
            </a:r>
          </a:p>
        </p:txBody>
      </p:sp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03" y="4135593"/>
            <a:ext cx="755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Скругленный прямоугольник 181"/>
          <p:cNvSpPr/>
          <p:nvPr/>
        </p:nvSpPr>
        <p:spPr>
          <a:xfrm>
            <a:off x="5156575" y="3745457"/>
            <a:ext cx="3584490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форме в соответствии с Приказом Росстата 29.12.2012 N 676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28405" y="1530746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Стрелка вправо 182"/>
          <p:cNvSpPr/>
          <p:nvPr/>
        </p:nvSpPr>
        <p:spPr>
          <a:xfrm>
            <a:off x="4571948" y="2586955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Стрелка вправо 183"/>
          <p:cNvSpPr/>
          <p:nvPr/>
        </p:nvSpPr>
        <p:spPr>
          <a:xfrm>
            <a:off x="4586514" y="3829390"/>
            <a:ext cx="290286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Стрелка вниз 13">
            <a:extLst>
              <a:ext uri="{FF2B5EF4-FFF2-40B4-BE49-F238E27FC236}">
                <a16:creationId xmlns:a16="http://schemas.microsoft.com/office/drawing/2014/main" id="{DEA3F068-3F20-49DC-BC7B-BAB8F03BB962}"/>
              </a:ext>
            </a:extLst>
          </p:cNvPr>
          <p:cNvSpPr/>
          <p:nvPr/>
        </p:nvSpPr>
        <p:spPr>
          <a:xfrm rot="3259529">
            <a:off x="2378582" y="735956"/>
            <a:ext cx="376170" cy="787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625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715818" y="523015"/>
            <a:ext cx="4078463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Отчетность о выполнении нормативов утилизации отходов от использования товаров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8934" y="1495995"/>
            <a:ext cx="8631258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предоставляют юридические лица и индивидуальные предприниматели производители, импортеры товаров 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18934" y="3041799"/>
            <a:ext cx="2559224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Предоставляется до 01 апреля года следующего за отчетным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3772273" y="2249991"/>
            <a:ext cx="1792245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Декларация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602423" y="2272817"/>
            <a:ext cx="1792245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Отчетность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6701096" y="2249991"/>
            <a:ext cx="1792245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Расчет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292388" y="3041799"/>
            <a:ext cx="2559224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Предоставляется до 01 апреля года следующего за отчетным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6317607" y="3063782"/>
            <a:ext cx="2559224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Предоставляется до 15 апреля года следующего за отчетным</a:t>
            </a: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218933" y="4102897"/>
            <a:ext cx="2735169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Постановление Правительства РФ от 03.12.2020г. №2010</a:t>
            </a: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3320089" y="4042196"/>
            <a:ext cx="2559224" cy="817245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Постановление Правительства РФ от 24.12.2015 № 1417</a:t>
            </a: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6317607" y="4161376"/>
            <a:ext cx="2571251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Постановление Правительства РФ от 08.10.2015г. № 1073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9006" y="1101897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Стрелка вниз 170"/>
          <p:cNvSpPr/>
          <p:nvPr/>
        </p:nvSpPr>
        <p:spPr>
          <a:xfrm>
            <a:off x="945921" y="2671696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Стрелка вниз 171"/>
          <p:cNvSpPr/>
          <p:nvPr/>
        </p:nvSpPr>
        <p:spPr>
          <a:xfrm>
            <a:off x="912958" y="1888916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Стрелка вниз 172"/>
          <p:cNvSpPr/>
          <p:nvPr/>
        </p:nvSpPr>
        <p:spPr>
          <a:xfrm>
            <a:off x="4219006" y="1898802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Стрелка вниз 173"/>
          <p:cNvSpPr/>
          <p:nvPr/>
        </p:nvSpPr>
        <p:spPr>
          <a:xfrm>
            <a:off x="7120462" y="1862998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Стрелка вниз 174"/>
          <p:cNvSpPr/>
          <p:nvPr/>
        </p:nvSpPr>
        <p:spPr>
          <a:xfrm>
            <a:off x="945921" y="3620681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Стрелка вниз 175"/>
          <p:cNvSpPr/>
          <p:nvPr/>
        </p:nvSpPr>
        <p:spPr>
          <a:xfrm>
            <a:off x="7155171" y="2671696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Стрелка вниз 176"/>
          <p:cNvSpPr/>
          <p:nvPr/>
        </p:nvSpPr>
        <p:spPr>
          <a:xfrm>
            <a:off x="4220334" y="2661372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Стрелка вниз 177"/>
          <p:cNvSpPr/>
          <p:nvPr/>
        </p:nvSpPr>
        <p:spPr>
          <a:xfrm>
            <a:off x="7202342" y="3664190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Стрелка вниз 178"/>
          <p:cNvSpPr/>
          <p:nvPr/>
        </p:nvSpPr>
        <p:spPr>
          <a:xfrm>
            <a:off x="4224480" y="3664190"/>
            <a:ext cx="896122" cy="3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05481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4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394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188797" y="2445394"/>
            <a:ext cx="1499843" cy="578882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Подача отчетности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2" y="4163374"/>
            <a:ext cx="554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Скругленный прямоугольник 159"/>
          <p:cNvSpPr/>
          <p:nvPr/>
        </p:nvSpPr>
        <p:spPr>
          <a:xfrm>
            <a:off x="5834744" y="1323733"/>
            <a:ext cx="2643628" cy="817245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B4256"/>
                </a:solidFill>
                <a:latin typeface="Regular"/>
              </a:rPr>
              <a:t>ч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B4256"/>
                </a:solidFill>
                <a:effectLst/>
                <a:uLnTx/>
                <a:uFillTx/>
                <a:latin typeface="Regular"/>
                <a:ea typeface="+mn-ea"/>
                <a:cs typeface="+mn-cs"/>
              </a:rPr>
              <a:t>ерез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B4256"/>
                </a:solidFill>
                <a:effectLst/>
                <a:uLnTx/>
                <a:uFillTx/>
                <a:latin typeface="Regular"/>
                <a:ea typeface="+mn-ea"/>
                <a:cs typeface="+mn-cs"/>
              </a:rPr>
              <a:t> личный кабинет природопользователя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4256"/>
                </a:solidFill>
                <a:effectLst/>
                <a:uLnTx/>
                <a:uFillTx/>
                <a:latin typeface="Regular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A9D86"/>
                </a:solidFill>
                <a:effectLst/>
                <a:uLnTx/>
                <a:uFillTx/>
                <a:latin typeface="Regular"/>
                <a:ea typeface="+mn-ea"/>
                <a:cs typeface="+mn-cs"/>
                <a:hlinkClick r:id="rId4"/>
              </a:rPr>
              <a:t>https://lk.rpn.gov.ru/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4256"/>
                </a:solidFill>
                <a:effectLst/>
                <a:uLnTx/>
                <a:uFillTx/>
                <a:latin typeface="Regular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714976"/>
            <a:ext cx="755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901343" y="1446813"/>
            <a:ext cx="548334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Стрелка вправо 183"/>
          <p:cNvSpPr/>
          <p:nvPr/>
        </p:nvSpPr>
        <p:spPr>
          <a:xfrm>
            <a:off x="4901343" y="3530052"/>
            <a:ext cx="696031" cy="4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80891" y="1300668"/>
            <a:ext cx="0" cy="295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Скругленный прямоугольник 161"/>
          <p:cNvSpPr/>
          <p:nvPr/>
        </p:nvSpPr>
        <p:spPr>
          <a:xfrm>
            <a:off x="2026266" y="3517696"/>
            <a:ext cx="2599522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бумажном носителе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2047592" y="1624247"/>
            <a:ext cx="2524401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электронном виде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5872927" y="3577108"/>
            <a:ext cx="2819763" cy="340519"/>
          </a:xfrm>
          <a:prstGeom prst="roundRect">
            <a:avLst/>
          </a:prstGeom>
          <a:ln>
            <a:solidFill>
              <a:srgbClr val="0BC1C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 Росприроднадзора</a:t>
            </a:r>
          </a:p>
        </p:txBody>
      </p:sp>
    </p:spTree>
    <p:extLst>
      <p:ext uri="{BB962C8B-B14F-4D97-AF65-F5344CB8AC3E}">
        <p14:creationId xmlns:p14="http://schemas.microsoft.com/office/powerpoint/2010/main" val="3342896034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41" y="1821469"/>
            <a:ext cx="8229600" cy="221237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ru-RU" alt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 algn="ctr">
              <a:buNone/>
            </a:pPr>
            <a:r>
              <a:rPr lang="ru-RU" alt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</a:t>
            </a:r>
            <a:r>
              <a:rPr lang="ru-RU" alt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grpSp>
        <p:nvGrpSpPr>
          <p:cNvPr id="256" name="Группа 255"/>
          <p:cNvGrpSpPr/>
          <p:nvPr/>
        </p:nvGrpSpPr>
        <p:grpSpPr>
          <a:xfrm>
            <a:off x="16436" y="356603"/>
            <a:ext cx="9150856" cy="1021982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/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/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59" name="Freeform 11"/>
              <p:cNvSpPr/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0" name="Freeform 12"/>
              <p:cNvSpPr/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1" name="Freeform 13"/>
              <p:cNvSpPr/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2" name="Freeform 14"/>
              <p:cNvSpPr/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3" name="Freeform 15"/>
              <p:cNvSpPr/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4" name="Freeform 16"/>
              <p:cNvSpPr/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5" name="Freeform 17"/>
              <p:cNvSpPr/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6" name="Freeform 18"/>
              <p:cNvSpPr/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7" name="Freeform 19"/>
              <p:cNvSpPr/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8" name="Freeform 20"/>
              <p:cNvSpPr/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9" name="Freeform 21"/>
              <p:cNvSpPr/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0" name="Freeform 22"/>
              <p:cNvSpPr/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1" name="Freeform 23"/>
              <p:cNvSpPr/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2" name="Freeform 24"/>
              <p:cNvSpPr/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3" name="Freeform 25"/>
              <p:cNvSpPr/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4" name="Freeform 26"/>
              <p:cNvSpPr/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5" name="Freeform 27"/>
              <p:cNvSpPr/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6" name="Freeform 28"/>
              <p:cNvSpPr/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7" name="Freeform 29"/>
              <p:cNvSpPr/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8" name="Freeform 30"/>
              <p:cNvSpPr/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9" name="Freeform 31"/>
              <p:cNvSpPr/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0" name="Freeform 32"/>
              <p:cNvSpPr/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1" name="Freeform 33"/>
              <p:cNvSpPr/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2" name="Freeform 34"/>
              <p:cNvSpPr/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3" name="Freeform 35"/>
              <p:cNvSpPr/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4" name="Freeform 36"/>
              <p:cNvSpPr/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5" name="Freeform 37"/>
              <p:cNvSpPr/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6" name="Freeform 38"/>
              <p:cNvSpPr/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7" name="Freeform 39"/>
              <p:cNvSpPr/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8" name="Freeform 40"/>
              <p:cNvSpPr/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9" name="Freeform 41"/>
              <p:cNvSpPr/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0" name="Freeform 42"/>
              <p:cNvSpPr/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1" name="Freeform 43"/>
              <p:cNvSpPr/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2" name="Freeform 44"/>
              <p:cNvSpPr/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3" name="Freeform 45"/>
              <p:cNvSpPr/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4" name="Freeform 46"/>
              <p:cNvSpPr/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5" name="Freeform 47"/>
              <p:cNvSpPr/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6" name="Freeform 48"/>
              <p:cNvSpPr/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7" name="Freeform 49"/>
              <p:cNvSpPr/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8" name="Freeform 50"/>
              <p:cNvSpPr/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9" name="Freeform 51"/>
              <p:cNvSpPr/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0" name="Freeform 52"/>
              <p:cNvSpPr/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1" name="Freeform 53"/>
              <p:cNvSpPr/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2" name="Freeform 54"/>
              <p:cNvSpPr/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3" name="Freeform 55"/>
              <p:cNvSpPr/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4" name="Freeform 56"/>
              <p:cNvSpPr/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5" name="Freeform 57"/>
              <p:cNvSpPr/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6" name="Freeform 58"/>
              <p:cNvSpPr/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7" name="Freeform 59"/>
              <p:cNvSpPr/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8" name="Freeform 60"/>
              <p:cNvSpPr/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9" name="Freeform 61"/>
              <p:cNvSpPr/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0" name="Freeform 62"/>
              <p:cNvSpPr/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1" name="Freeform 63"/>
              <p:cNvSpPr/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2" name="Freeform 64"/>
              <p:cNvSpPr/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3" name="Freeform 65"/>
              <p:cNvSpPr/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4" name="Freeform 66"/>
              <p:cNvSpPr/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5" name="Freeform 67"/>
              <p:cNvSpPr/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6" name="Freeform 68"/>
              <p:cNvSpPr/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7" name="Freeform 69"/>
              <p:cNvSpPr/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8" name="Freeform 70"/>
              <p:cNvSpPr/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9" name="Freeform 71"/>
              <p:cNvSpPr/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0" name="Freeform 72"/>
              <p:cNvSpPr/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1" name="Freeform 73"/>
              <p:cNvSpPr/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2" name="Freeform 74"/>
              <p:cNvSpPr/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3" name="Freeform 75"/>
              <p:cNvSpPr/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4" name="Freeform 76"/>
              <p:cNvSpPr/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5" name="Freeform 77"/>
              <p:cNvSpPr/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6" name="Freeform 78"/>
              <p:cNvSpPr/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7" name="Freeform 79"/>
              <p:cNvSpPr/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8" name="Freeform 80"/>
              <p:cNvSpPr/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9" name="Freeform 81"/>
              <p:cNvSpPr/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0" name="Freeform 82"/>
              <p:cNvSpPr/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1" name="Freeform 83"/>
              <p:cNvSpPr/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2" name="Freeform 84"/>
              <p:cNvSpPr/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3" name="Freeform 85"/>
              <p:cNvSpPr/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4" name="Freeform 86"/>
              <p:cNvSpPr/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5" name="Freeform 87"/>
              <p:cNvSpPr/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6" name="Freeform 88"/>
              <p:cNvSpPr/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7" name="Freeform 89"/>
              <p:cNvSpPr/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8" name="Freeform 90"/>
              <p:cNvSpPr/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9" name="Freeform 91"/>
              <p:cNvSpPr/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0" name="Freeform 92"/>
              <p:cNvSpPr/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1" name="Freeform 93"/>
              <p:cNvSpPr/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2" name="Freeform 94"/>
              <p:cNvSpPr/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3" name="Freeform 95"/>
              <p:cNvSpPr/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4" name="Freeform 96"/>
              <p:cNvSpPr/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5" name="Freeform 97"/>
              <p:cNvSpPr/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6" name="Freeform 98"/>
              <p:cNvSpPr/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7" name="Freeform 99"/>
              <p:cNvSpPr/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8" name="Freeform 100"/>
              <p:cNvSpPr/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9" name="Freeform 101"/>
              <p:cNvSpPr/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0" name="Freeform 102"/>
              <p:cNvSpPr/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1" name="Freeform 103"/>
              <p:cNvSpPr/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2" name="Freeform 104"/>
              <p:cNvSpPr/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3" name="Freeform 105"/>
              <p:cNvSpPr/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4" name="Freeform 106"/>
              <p:cNvSpPr/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5" name="Freeform 107"/>
              <p:cNvSpPr/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6" name="Freeform 108"/>
              <p:cNvSpPr/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-1" fmla="*/ 0 w 3176453"/>
                  <a:gd name="connsiteY0-2" fmla="*/ 0 h 59059"/>
                  <a:gd name="connsiteX1-3" fmla="*/ 3083648 w 3176453"/>
                  <a:gd name="connsiteY1-4" fmla="*/ 16874 h 59059"/>
                  <a:gd name="connsiteX2-5" fmla="*/ 3176453 w 3176453"/>
                  <a:gd name="connsiteY2-6" fmla="*/ 59059 h 59059"/>
                  <a:gd name="connsiteX3-7" fmla="*/ 0 w 3176453"/>
                  <a:gd name="connsiteY3-8" fmla="*/ 59059 h 59059"/>
                  <a:gd name="connsiteX4-9" fmla="*/ 0 w 3176453"/>
                  <a:gd name="connsiteY4-10" fmla="*/ 0 h 59059"/>
                  <a:gd name="connsiteX0-11" fmla="*/ 0 w 3176453"/>
                  <a:gd name="connsiteY0-12" fmla="*/ 4218 h 63277"/>
                  <a:gd name="connsiteX1-13" fmla="*/ 3045683 w 3176453"/>
                  <a:gd name="connsiteY1-14" fmla="*/ 0 h 63277"/>
                  <a:gd name="connsiteX2-15" fmla="*/ 3176453 w 3176453"/>
                  <a:gd name="connsiteY2-16" fmla="*/ 63277 h 63277"/>
                  <a:gd name="connsiteX3-17" fmla="*/ 0 w 3176453"/>
                  <a:gd name="connsiteY3-18" fmla="*/ 63277 h 63277"/>
                  <a:gd name="connsiteX4-19" fmla="*/ 0 w 3176453"/>
                  <a:gd name="connsiteY4-20" fmla="*/ 4218 h 6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05" y="152052"/>
            <a:ext cx="648072" cy="6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465516"/>
            <a:ext cx="3464142" cy="4050450"/>
          </a:xfrm>
        </p:spPr>
        <p:txBody>
          <a:bodyPr>
            <a:noAutofit/>
          </a:bodyPr>
          <a:lstStyle/>
          <a:p>
            <a:pPr algn="ctr"/>
            <a:b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Объекты, оказывающие негативное воздействие на окружающую среду, подлежат постановке на государственный учет юридическими лицами и индивидуальными предпринимателями, осуществляющими хозяйственную </a:t>
            </a:r>
            <a:r>
              <a:rPr lang="ru-RU" sz="15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(или) иную деятельность на указанных объектах, в уполномоченном Правительством Российской Федерации федеральном органе исполнительной власти или органе исполнительной власти субъекта Российской Федерации в соответствии с их компетенцией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95" y="1221600"/>
            <a:ext cx="2908565" cy="232225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7" y="80682"/>
            <a:ext cx="457200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6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199" y="230730"/>
            <a:ext cx="5186047" cy="990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sz="1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1 января 2021 действует Постановление Правительства РФ от 31.12.2020 № 2398 «Об утверждении критериев отнесения объектов, оказывающих негативное воздействие на окружающую среду, к объектам I, II, III и IV категорий». 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 Заявки утверждена приказом Минприроды России от 23.12.2015 № 554 </a:t>
            </a:r>
            <a:br>
              <a:rPr lang="ru-RU" sz="1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166611"/>
              </p:ext>
            </p:extLst>
          </p:nvPr>
        </p:nvGraphicFramePr>
        <p:xfrm>
          <a:off x="1600199" y="1383618"/>
          <a:ext cx="5563791" cy="308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B0405B70-DBA6-414C-8D84-252932A61ED1}"/>
              </a:ext>
            </a:extLst>
          </p:cNvPr>
          <p:cNvSpPr/>
          <p:nvPr/>
        </p:nvSpPr>
        <p:spPr>
          <a:xfrm>
            <a:off x="1418664" y="324991"/>
            <a:ext cx="181535" cy="138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5282AD5-BD59-4C1A-A212-7F75E2C7A72B}"/>
              </a:ext>
            </a:extLst>
          </p:cNvPr>
          <p:cNvSpPr/>
          <p:nvPr/>
        </p:nvSpPr>
        <p:spPr>
          <a:xfrm>
            <a:off x="1418663" y="1210408"/>
            <a:ext cx="181535" cy="138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D17D3C-5282-4354-94C3-7E77D4ED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7" y="80682"/>
            <a:ext cx="457200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2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747861"/>
              </p:ext>
            </p:extLst>
          </p:nvPr>
        </p:nvGraphicFramePr>
        <p:xfrm>
          <a:off x="1439652" y="735546"/>
          <a:ext cx="5346594" cy="341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" y="215153"/>
            <a:ext cx="457200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2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942131" cy="990600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Снятие с государственного учета объектов, оказывающих негативное воздействие на окружающую среду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199" y="1620443"/>
            <a:ext cx="2917796" cy="29105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Документом, подтверждающим прекращение деятельности на объекте, оказывающем негативное воздействие на окружающую среду, является акт о его консервации или ликвидации.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1" y="1707654"/>
            <a:ext cx="2327132" cy="30243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" y="201706"/>
            <a:ext cx="457200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1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CBF08-6037-4E2B-8DD9-6DD2BC8A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Нововведения в постановке на учет объектов НВОС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B3F4-7295-427D-B662-9BA431C6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Согласно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пп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п 6 Постановления № 2398 от 31.12.2020г. объекты НВОС, на которых осуществляется хозяйственная и (или) иная деятельность по строительству объектов капитального строительства продолжительностью </a:t>
            </a:r>
            <a:r>
              <a:rPr lang="ru-RU" sz="1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более 6 месяцев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относятся к объектам НВОС III категории.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соответствии с п 11 Постановления № 2398 от 31.12.2020г . объекты НВОС, на которых осуществляется хозяйственная и (или) иная деятельность по строительству объектов капитального строительства продолжительностью </a:t>
            </a:r>
            <a:r>
              <a:rPr lang="ru-RU" sz="1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менее 6 месяцев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относятся к объектам НВОС IV категории.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объектов НВОС, на которых осуществляется деятельность по строительству объектов капитального строительства, в заявке о постановке на учет в качестве даты ввода объекта в эксплуатацию целесообразно указывать </a:t>
            </a:r>
            <a:r>
              <a:rPr lang="ru-RU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дату выдачи разрешения на строительство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в случае, если в соответствии с законодательством Российской Федерации выдача разрешения на строительство не требуется, </a:t>
            </a:r>
            <a:r>
              <a:rPr lang="ru-RU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дату утверждения проектной документации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2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9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6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4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18934" y="80427"/>
            <a:ext cx="899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Объекты НВОС </a:t>
            </a:r>
            <a:r>
              <a:rPr lang="en-US" dirty="0"/>
              <a:t>I </a:t>
            </a:r>
            <a:r>
              <a:rPr lang="ru-RU" dirty="0"/>
              <a:t>категории и их обязанность по разработке экологической документации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1911" y="781184"/>
            <a:ext cx="2382799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Объект НВОС </a:t>
            </a:r>
            <a:r>
              <a:rPr lang="en-US" sz="1400" b="1" i="1" dirty="0"/>
              <a:t>I </a:t>
            </a:r>
            <a:r>
              <a:rPr lang="ru-RU" sz="1400" b="1" i="1" dirty="0"/>
              <a:t>категории</a:t>
            </a:r>
            <a:endParaRPr lang="ru-RU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934" y="1451936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Комплексное экологическое разрешение</a:t>
            </a:r>
            <a:endParaRPr lang="ru-RU" sz="1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599163" y="918335"/>
            <a:ext cx="1802507" cy="1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09404" y="935072"/>
            <a:ext cx="0" cy="51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798099" y="926703"/>
            <a:ext cx="1798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93663" y="899721"/>
            <a:ext cx="3555" cy="54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8934" y="3302150"/>
            <a:ext cx="2780940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Порядок выдачи КЭР, их переоформления, пересмотра, внесения в них изменений, а также отзыва, утвержден Постановлением Правительства РФ от 13.02.2019 №143</a:t>
            </a:r>
            <a:endParaRPr lang="ru-RU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8934" y="2160706"/>
            <a:ext cx="2780940" cy="95589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Форма заявки и КЭР утверждены приказом Минприроды России от 11.10.2018 №510</a:t>
            </a:r>
            <a:endParaRPr lang="ru-RU" sz="1400" i="1" dirty="0"/>
          </a:p>
        </p:txBody>
      </p:sp>
      <p:pic>
        <p:nvPicPr>
          <p:cNvPr id="1026" name="Picture 2" descr="http://www.kaspiy.az/photos/Grass_wave_main_render_03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30" y="3596650"/>
            <a:ext cx="567944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609404" y="1975156"/>
            <a:ext cx="0" cy="18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85951" y="3116600"/>
            <a:ext cx="0" cy="18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4126" y="1451936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Программа производственного</a:t>
            </a:r>
          </a:p>
          <a:p>
            <a:pPr lvl="0" algn="ctr"/>
            <a:r>
              <a:rPr lang="ru-RU" sz="1400" b="1" i="1" dirty="0"/>
              <a:t>экологического контроля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920413782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323642" y="65840"/>
            <a:ext cx="609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Сроки получения комплексного экологического разрешения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8057" y="678652"/>
            <a:ext cx="2087326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Срок получения КЭР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4249" y="1294206"/>
            <a:ext cx="2273808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01.01.2019 – 31.12.2022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5383" y="1294206"/>
            <a:ext cx="2273808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01.01.2019 – 01.01.2025</a:t>
            </a:r>
          </a:p>
        </p:txBody>
      </p:sp>
      <p:cxnSp>
        <p:nvCxnSpPr>
          <p:cNvPr id="7" name="Прямая соединительная линия 6"/>
          <p:cNvCxnSpPr>
            <a:stCxn id="24" idx="1"/>
          </p:cNvCxnSpPr>
          <p:nvPr/>
        </p:nvCxnSpPr>
        <p:spPr>
          <a:xfrm flipH="1">
            <a:off x="2191153" y="832541"/>
            <a:ext cx="1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0"/>
          </p:cNvCxnSpPr>
          <p:nvPr/>
        </p:nvCxnSpPr>
        <p:spPr>
          <a:xfrm>
            <a:off x="2191153" y="832541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15383" y="832540"/>
            <a:ext cx="1136904" cy="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6552287" y="837006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26" idx="2"/>
          </p:cNvCxnSpPr>
          <p:nvPr/>
        </p:nvCxnSpPr>
        <p:spPr>
          <a:xfrm>
            <a:off x="2191153" y="1601983"/>
            <a:ext cx="0" cy="54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561072" y="1601982"/>
            <a:ext cx="0" cy="54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4682" y="2145791"/>
            <a:ext cx="3644774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юридические лица и индивидуальные предприниматели, осуществляющие хозяйственную и (или) иную деятельность на объектах I категории, включенных в утвержденный приказом Минприроды России от 18.04.2018 N 154 перечень объектов (ТОП-300)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30496" y="2145792"/>
            <a:ext cx="3700272" cy="1169551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остальные юридические лица и индивидуальные предприниматели, осуществляющие хозяйственную и (или) иную деятельность на объектах I категории</a:t>
            </a:r>
          </a:p>
        </p:txBody>
      </p:sp>
      <p:pic>
        <p:nvPicPr>
          <p:cNvPr id="50" name="Picture 8" descr="https://cdn.pixabay.com/photo/2016/05/13/11/09/earth-1389715__4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85" y="3527674"/>
            <a:ext cx="2300881" cy="130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43372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1544</Words>
  <Application>Microsoft Office PowerPoint</Application>
  <PresentationFormat>Экран (16:9)</PresentationFormat>
  <Paragraphs>165</Paragraphs>
  <Slides>26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Regular</vt:lpstr>
      <vt:lpstr>Times New Roman</vt:lpstr>
      <vt:lpstr>Trebuchet MS</vt:lpstr>
      <vt:lpstr>Wingdings</vt:lpstr>
      <vt:lpstr>Wingdings 3</vt:lpstr>
      <vt:lpstr>Тема Office</vt:lpstr>
      <vt:lpstr>Аспект</vt:lpstr>
      <vt:lpstr>Презентация PowerPoint</vt:lpstr>
      <vt:lpstr>Презентация PowerPoint</vt:lpstr>
      <vt:lpstr> Объекты, оказывающие негативное воздействие на окружающую среду, подлежат постановке на государственный учет юридическими лицами и индивидуальными предпринимателями, осуществляющими хозяйственную и (или) иную деятельность на указанных объектах, в уполномоченном Правительством Российской Федерации федеральном органе исполнительной власти или органе исполнительной власти субъекта Российской Федерации в соответствии с их компетенцией.</vt:lpstr>
      <vt:lpstr>С 1 января 2021 действует Постановление Правительства РФ от 31.12.2020 № 2398 «Об утверждении критериев отнесения объектов, оказывающих негативное воздействие на окружающую среду, к объектам I, II, III и IV категорий».  Форма Заявки утверждена приказом Минприроды России от 23.12.2015 № 554   </vt:lpstr>
      <vt:lpstr>Презентация PowerPoint</vt:lpstr>
      <vt:lpstr>Снятие с государственного учета объектов, оказывающих негативное воздействие на окружающую среду</vt:lpstr>
      <vt:lpstr>Нововведения в постановке на учет объектов НВОС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Гизатулина Лилия Наилевна</dc:creator>
  <cp:lastModifiedBy>Управление Росприроднадзора по Волгоградской области</cp:lastModifiedBy>
  <cp:revision>1645</cp:revision>
  <cp:lastPrinted>2017-04-27T12:46:08Z</cp:lastPrinted>
  <dcterms:created xsi:type="dcterms:W3CDTF">2014-01-22T08:38:00Z</dcterms:created>
  <dcterms:modified xsi:type="dcterms:W3CDTF">2021-06-03T09:21:30Z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